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72" r:id="rId3"/>
    <p:sldId id="257" r:id="rId4"/>
    <p:sldId id="273" r:id="rId5"/>
    <p:sldId id="280" r:id="rId6"/>
    <p:sldId id="281" r:id="rId7"/>
    <p:sldId id="282" r:id="rId8"/>
    <p:sldId id="279" r:id="rId9"/>
    <p:sldId id="287" r:id="rId10"/>
    <p:sldId id="288" r:id="rId11"/>
    <p:sldId id="277" r:id="rId12"/>
    <p:sldId id="270" r:id="rId13"/>
    <p:sldId id="260" r:id="rId14"/>
    <p:sldId id="296" r:id="rId15"/>
    <p:sldId id="294" r:id="rId16"/>
    <p:sldId id="292" r:id="rId17"/>
    <p:sldId id="295" r:id="rId18"/>
    <p:sldId id="300" r:id="rId19"/>
    <p:sldId id="293" r:id="rId20"/>
    <p:sldId id="297" r:id="rId21"/>
    <p:sldId id="298" r:id="rId2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B9E6D8BE-262F-484A-A559-BD0EE1B7CB0E}">
          <p14:sldIdLst>
            <p14:sldId id="256"/>
          </p14:sldIdLst>
        </p14:section>
        <p14:section name="motivation" id="{9CB55239-397A-4FFA-96C1-E07FC005DF4C}">
          <p14:sldIdLst>
            <p14:sldId id="272"/>
            <p14:sldId id="257"/>
            <p14:sldId id="273"/>
            <p14:sldId id="280"/>
            <p14:sldId id="281"/>
            <p14:sldId id="282"/>
            <p14:sldId id="279"/>
            <p14:sldId id="287"/>
            <p14:sldId id="288"/>
          </p14:sldIdLst>
        </p14:section>
        <p14:section name="Now" id="{88F45008-8EF7-4C31-8690-D7659B923B0B}">
          <p14:sldIdLst>
            <p14:sldId id="277"/>
            <p14:sldId id="270"/>
            <p14:sldId id="260"/>
            <p14:sldId id="296"/>
            <p14:sldId id="294"/>
            <p14:sldId id="292"/>
            <p14:sldId id="295"/>
            <p14:sldId id="300"/>
            <p14:sldId id="293"/>
            <p14:sldId id="297"/>
            <p14:sldId id="2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9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2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7992B2-54D4-4E0C-A246-33AD322B14CD}" type="doc">
      <dgm:prSet loTypeId="urn:microsoft.com/office/officeart/2005/8/layout/hProcess6" loCatId="process" qsTypeId="urn:microsoft.com/office/officeart/2005/8/quickstyle/simple4" qsCatId="simple" csTypeId="urn:microsoft.com/office/officeart/2005/8/colors/accent6_2" csCatId="accent6" phldr="1"/>
      <dgm:spPr/>
      <dgm:t>
        <a:bodyPr/>
        <a:lstStyle/>
        <a:p>
          <a:endParaRPr lang="zh-TW" altLang="en-US"/>
        </a:p>
      </dgm:t>
    </dgm:pt>
    <dgm:pt modelId="{B6C2C281-0317-41C8-8FD7-573932C4B242}">
      <dgm:prSet phldrT="[文字]"/>
      <dgm:spPr>
        <a:solidFill>
          <a:schemeClr val="accent6">
            <a:lumMod val="75000"/>
          </a:schemeClr>
        </a:solidFill>
      </dgm:spPr>
      <dgm:t>
        <a:bodyPr/>
        <a:lstStyle/>
        <a:p>
          <a:r>
            <a:rPr lang="zh-TW" altLang="en-US" dirty="0"/>
            <a:t>氣象站</a:t>
          </a:r>
        </a:p>
      </dgm:t>
    </dgm:pt>
    <dgm:pt modelId="{0B8CEB30-6543-4C4F-9795-FF731EE9990E}" type="parTrans" cxnId="{90D412AA-257C-4F66-8207-93E8933B73B4}">
      <dgm:prSet/>
      <dgm:spPr/>
      <dgm:t>
        <a:bodyPr/>
        <a:lstStyle/>
        <a:p>
          <a:endParaRPr lang="zh-TW" altLang="en-US"/>
        </a:p>
      </dgm:t>
    </dgm:pt>
    <dgm:pt modelId="{BD4CEE11-C087-4BCE-A6F0-A767B455975A}" type="sibTrans" cxnId="{90D412AA-257C-4F66-8207-93E8933B73B4}">
      <dgm:prSet/>
      <dgm:spPr/>
      <dgm:t>
        <a:bodyPr/>
        <a:lstStyle/>
        <a:p>
          <a:endParaRPr lang="zh-TW" altLang="en-US"/>
        </a:p>
      </dgm:t>
    </dgm:pt>
    <dgm:pt modelId="{8CEAF125-8304-4A9F-B473-7E2FD0A77BB6}">
      <dgm:prSet phldrT="[文字]"/>
      <dgm:spPr/>
      <dgm:t>
        <a:bodyPr/>
        <a:lstStyle/>
        <a:p>
          <a:r>
            <a:rPr lang="zh-TW" altLang="en-US" dirty="0"/>
            <a:t>利用政府資料</a:t>
          </a:r>
        </a:p>
      </dgm:t>
    </dgm:pt>
    <dgm:pt modelId="{2632BF19-9437-4FEA-9B23-E2E0D6FAED1A}" type="parTrans" cxnId="{4C04EB92-32E1-42DE-A6A2-7AF193B34F69}">
      <dgm:prSet/>
      <dgm:spPr/>
      <dgm:t>
        <a:bodyPr/>
        <a:lstStyle/>
        <a:p>
          <a:endParaRPr lang="zh-TW" altLang="en-US"/>
        </a:p>
      </dgm:t>
    </dgm:pt>
    <dgm:pt modelId="{C5C9EF6C-F9ED-4A51-BD6E-1AB3F4F855F3}" type="sibTrans" cxnId="{4C04EB92-32E1-42DE-A6A2-7AF193B34F69}">
      <dgm:prSet/>
      <dgm:spPr/>
      <dgm:t>
        <a:bodyPr/>
        <a:lstStyle/>
        <a:p>
          <a:endParaRPr lang="zh-TW" altLang="en-US"/>
        </a:p>
      </dgm:t>
    </dgm:pt>
    <dgm:pt modelId="{935DF1F3-05A2-4044-A0E1-7C7618A32C57}">
      <dgm:prSet phldrT="[文字]"/>
      <dgm:spPr>
        <a:solidFill>
          <a:schemeClr val="accent1">
            <a:lumMod val="75000"/>
          </a:schemeClr>
        </a:solidFill>
      </dgm:spPr>
      <dgm:t>
        <a:bodyPr/>
        <a:lstStyle/>
        <a:p>
          <a:r>
            <a:rPr lang="zh-TW" altLang="en-US" dirty="0"/>
            <a:t>雲端</a:t>
          </a:r>
        </a:p>
      </dgm:t>
    </dgm:pt>
    <dgm:pt modelId="{A3B40869-519E-4731-B903-FB32E729445D}" type="parTrans" cxnId="{BF6FFF77-4695-4434-920D-0C90AFDD7EAD}">
      <dgm:prSet/>
      <dgm:spPr/>
      <dgm:t>
        <a:bodyPr/>
        <a:lstStyle/>
        <a:p>
          <a:endParaRPr lang="zh-TW" altLang="en-US"/>
        </a:p>
      </dgm:t>
    </dgm:pt>
    <dgm:pt modelId="{FF6967FB-164F-42FB-8924-8DEA5CFB3D9D}" type="sibTrans" cxnId="{BF6FFF77-4695-4434-920D-0C90AFDD7EAD}">
      <dgm:prSet/>
      <dgm:spPr/>
      <dgm:t>
        <a:bodyPr/>
        <a:lstStyle/>
        <a:p>
          <a:endParaRPr lang="zh-TW" altLang="en-US"/>
        </a:p>
      </dgm:t>
    </dgm:pt>
    <dgm:pt modelId="{68A7C343-D9A8-48DC-99E2-FB51449055B2}">
      <dgm:prSet phldrT="[文字]"/>
      <dgm:spPr/>
      <dgm:t>
        <a:bodyPr/>
        <a:lstStyle/>
        <a:p>
          <a:r>
            <a:rPr lang="zh-TW" altLang="en-US" dirty="0"/>
            <a:t>發送</a:t>
          </a:r>
        </a:p>
      </dgm:t>
    </dgm:pt>
    <dgm:pt modelId="{236A87C9-96AB-4047-954C-125DA0494EB7}" type="parTrans" cxnId="{AB1F2E49-92C7-48D1-B24B-F08705D12C1B}">
      <dgm:prSet/>
      <dgm:spPr/>
      <dgm:t>
        <a:bodyPr/>
        <a:lstStyle/>
        <a:p>
          <a:endParaRPr lang="zh-TW" altLang="en-US"/>
        </a:p>
      </dgm:t>
    </dgm:pt>
    <dgm:pt modelId="{2DE4BF3A-497A-4441-8D31-9DF6771AED6B}" type="sibTrans" cxnId="{AB1F2E49-92C7-48D1-B24B-F08705D12C1B}">
      <dgm:prSet/>
      <dgm:spPr/>
      <dgm:t>
        <a:bodyPr/>
        <a:lstStyle/>
        <a:p>
          <a:endParaRPr lang="zh-TW" altLang="en-US"/>
        </a:p>
      </dgm:t>
    </dgm:pt>
    <dgm:pt modelId="{E69528E3-B1D4-4EC3-969A-DF9AAB86F5E0}">
      <dgm:prSet phldrT="[文字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en-US" altLang="zh-TW" dirty="0"/>
            <a:t>IOT</a:t>
          </a:r>
          <a:endParaRPr lang="zh-TW" altLang="en-US" dirty="0"/>
        </a:p>
      </dgm:t>
    </dgm:pt>
    <dgm:pt modelId="{953661C0-B573-49E1-A7D1-165F66881AFE}" type="parTrans" cxnId="{D477F804-24C3-414A-A4ED-9C6E9326566B}">
      <dgm:prSet/>
      <dgm:spPr/>
      <dgm:t>
        <a:bodyPr/>
        <a:lstStyle/>
        <a:p>
          <a:endParaRPr lang="zh-TW" altLang="en-US"/>
        </a:p>
      </dgm:t>
    </dgm:pt>
    <dgm:pt modelId="{F3E85A4D-BC3F-4B69-8833-544D018AB44E}" type="sibTrans" cxnId="{D477F804-24C3-414A-A4ED-9C6E9326566B}">
      <dgm:prSet/>
      <dgm:spPr/>
      <dgm:t>
        <a:bodyPr/>
        <a:lstStyle/>
        <a:p>
          <a:endParaRPr lang="zh-TW" altLang="en-US"/>
        </a:p>
      </dgm:t>
    </dgm:pt>
    <dgm:pt modelId="{AF94D197-94AB-4410-8384-E544B84C9710}">
      <dgm:prSet phldrT="[文字]"/>
      <dgm:spPr/>
      <dgm:t>
        <a:bodyPr/>
        <a:lstStyle/>
        <a:p>
          <a:r>
            <a:rPr lang="zh-TW" altLang="en-US" dirty="0"/>
            <a:t>接收資料並提供預測及警示</a:t>
          </a:r>
          <a:endParaRPr lang="en-US" altLang="zh-TW" dirty="0"/>
        </a:p>
        <a:p>
          <a:r>
            <a:rPr lang="zh-TW" altLang="en-US" dirty="0"/>
            <a:t>回傳實際測量值給雲端</a:t>
          </a:r>
        </a:p>
      </dgm:t>
    </dgm:pt>
    <dgm:pt modelId="{4E94384B-2217-45D1-AC89-5164FAF53999}" type="parTrans" cxnId="{DA558571-C2E6-40D5-ADAB-0E7B71754DD8}">
      <dgm:prSet/>
      <dgm:spPr/>
      <dgm:t>
        <a:bodyPr/>
        <a:lstStyle/>
        <a:p>
          <a:endParaRPr lang="zh-TW" altLang="en-US"/>
        </a:p>
      </dgm:t>
    </dgm:pt>
    <dgm:pt modelId="{90FE42A8-E46B-4BE5-AE7D-CE6D3066B1AC}" type="sibTrans" cxnId="{DA558571-C2E6-40D5-ADAB-0E7B71754DD8}">
      <dgm:prSet/>
      <dgm:spPr/>
      <dgm:t>
        <a:bodyPr/>
        <a:lstStyle/>
        <a:p>
          <a:endParaRPr lang="zh-TW" altLang="en-US"/>
        </a:p>
      </dgm:t>
    </dgm:pt>
    <dgm:pt modelId="{87DA668D-2FBF-4EA8-A672-F89E7923F228}" type="pres">
      <dgm:prSet presAssocID="{7A7992B2-54D4-4E0C-A246-33AD322B14CD}" presName="theList" presStyleCnt="0">
        <dgm:presLayoutVars>
          <dgm:dir/>
          <dgm:animLvl val="lvl"/>
          <dgm:resizeHandles val="exact"/>
        </dgm:presLayoutVars>
      </dgm:prSet>
      <dgm:spPr/>
    </dgm:pt>
    <dgm:pt modelId="{B26C9E9E-97E6-4ACF-BFC0-0CC514916EB6}" type="pres">
      <dgm:prSet presAssocID="{B6C2C281-0317-41C8-8FD7-573932C4B242}" presName="compNode" presStyleCnt="0"/>
      <dgm:spPr/>
    </dgm:pt>
    <dgm:pt modelId="{64C893CE-1301-4C24-92C5-F0C5320E6AC6}" type="pres">
      <dgm:prSet presAssocID="{B6C2C281-0317-41C8-8FD7-573932C4B242}" presName="noGeometry" presStyleCnt="0"/>
      <dgm:spPr/>
    </dgm:pt>
    <dgm:pt modelId="{73F0F9FC-AFB5-4F2A-ADD2-583336B5AD3E}" type="pres">
      <dgm:prSet presAssocID="{B6C2C281-0317-41C8-8FD7-573932C4B242}" presName="childTextVisible" presStyleLbl="bgAccFollowNode1" presStyleIdx="0" presStyleCnt="3">
        <dgm:presLayoutVars>
          <dgm:bulletEnabled val="1"/>
        </dgm:presLayoutVars>
      </dgm:prSet>
      <dgm:spPr/>
    </dgm:pt>
    <dgm:pt modelId="{496DFF2A-717D-47A4-A1BC-FA5F92725885}" type="pres">
      <dgm:prSet presAssocID="{B6C2C281-0317-41C8-8FD7-573932C4B242}" presName="childTextHidden" presStyleLbl="bgAccFollowNode1" presStyleIdx="0" presStyleCnt="3"/>
      <dgm:spPr/>
    </dgm:pt>
    <dgm:pt modelId="{B115CFAA-FF17-4CF7-ACBB-594E5F492AB6}" type="pres">
      <dgm:prSet presAssocID="{B6C2C281-0317-41C8-8FD7-573932C4B242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1FE7D5-4914-49B0-8AD1-0475CFBCF71F}" type="pres">
      <dgm:prSet presAssocID="{B6C2C281-0317-41C8-8FD7-573932C4B242}" presName="aSpace" presStyleCnt="0"/>
      <dgm:spPr/>
    </dgm:pt>
    <dgm:pt modelId="{574A0D94-7B9A-45E8-BEF9-372E9C97519B}" type="pres">
      <dgm:prSet presAssocID="{935DF1F3-05A2-4044-A0E1-7C7618A32C57}" presName="compNode" presStyleCnt="0"/>
      <dgm:spPr/>
    </dgm:pt>
    <dgm:pt modelId="{4858287A-7BC3-46E7-BA15-25D90FAB6848}" type="pres">
      <dgm:prSet presAssocID="{935DF1F3-05A2-4044-A0E1-7C7618A32C57}" presName="noGeometry" presStyleCnt="0"/>
      <dgm:spPr/>
    </dgm:pt>
    <dgm:pt modelId="{E6665F7E-EB9B-465C-B8EA-5DA625471873}" type="pres">
      <dgm:prSet presAssocID="{935DF1F3-05A2-4044-A0E1-7C7618A32C57}" presName="childTextVisible" presStyleLbl="bgAccFollowNode1" presStyleIdx="1" presStyleCnt="3">
        <dgm:presLayoutVars>
          <dgm:bulletEnabled val="1"/>
        </dgm:presLayoutVars>
      </dgm:prSet>
      <dgm:spPr/>
    </dgm:pt>
    <dgm:pt modelId="{C535D9D5-E427-4FA2-B25E-8781F3D0C708}" type="pres">
      <dgm:prSet presAssocID="{935DF1F3-05A2-4044-A0E1-7C7618A32C57}" presName="childTextHidden" presStyleLbl="bgAccFollowNode1" presStyleIdx="1" presStyleCnt="3"/>
      <dgm:spPr/>
    </dgm:pt>
    <dgm:pt modelId="{5FCFF2FA-E965-403C-B933-16F875DD4D9A}" type="pres">
      <dgm:prSet presAssocID="{935DF1F3-05A2-4044-A0E1-7C7618A32C57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C8C8ECA1-6309-443B-B58A-3832DDF27A7A}" type="pres">
      <dgm:prSet presAssocID="{935DF1F3-05A2-4044-A0E1-7C7618A32C57}" presName="aSpace" presStyleCnt="0"/>
      <dgm:spPr/>
    </dgm:pt>
    <dgm:pt modelId="{00E8510E-EF80-4AC9-A298-273004DF85A7}" type="pres">
      <dgm:prSet presAssocID="{E69528E3-B1D4-4EC3-969A-DF9AAB86F5E0}" presName="compNode" presStyleCnt="0"/>
      <dgm:spPr/>
    </dgm:pt>
    <dgm:pt modelId="{29D08FC0-ECF9-411A-BA2C-00DB7AF45A5E}" type="pres">
      <dgm:prSet presAssocID="{E69528E3-B1D4-4EC3-969A-DF9AAB86F5E0}" presName="noGeometry" presStyleCnt="0"/>
      <dgm:spPr/>
    </dgm:pt>
    <dgm:pt modelId="{10E0C20D-86E6-41B0-9373-38773A64347F}" type="pres">
      <dgm:prSet presAssocID="{E69528E3-B1D4-4EC3-969A-DF9AAB86F5E0}" presName="childTextVisible" presStyleLbl="bgAccFollowNode1" presStyleIdx="2" presStyleCnt="3">
        <dgm:presLayoutVars>
          <dgm:bulletEnabled val="1"/>
        </dgm:presLayoutVars>
      </dgm:prSet>
      <dgm:spPr/>
    </dgm:pt>
    <dgm:pt modelId="{1CD20C99-EBEF-4FCB-9575-AB2A591A9BA5}" type="pres">
      <dgm:prSet presAssocID="{E69528E3-B1D4-4EC3-969A-DF9AAB86F5E0}" presName="childTextHidden" presStyleLbl="bgAccFollowNode1" presStyleIdx="2" presStyleCnt="3"/>
      <dgm:spPr/>
    </dgm:pt>
    <dgm:pt modelId="{9166122D-BC16-4011-BE7A-707257F3BB7D}" type="pres">
      <dgm:prSet presAssocID="{E69528E3-B1D4-4EC3-969A-DF9AAB86F5E0}" presName="parentText" presStyleLbl="node1" presStyleIdx="2" presStyleCnt="3" custLinFactNeighborX="-1535" custLinFactNeighborY="-767">
        <dgm:presLayoutVars>
          <dgm:chMax val="1"/>
          <dgm:bulletEnabled val="1"/>
        </dgm:presLayoutVars>
      </dgm:prSet>
      <dgm:spPr/>
    </dgm:pt>
  </dgm:ptLst>
  <dgm:cxnLst>
    <dgm:cxn modelId="{D477F804-24C3-414A-A4ED-9C6E9326566B}" srcId="{7A7992B2-54D4-4E0C-A246-33AD322B14CD}" destId="{E69528E3-B1D4-4EC3-969A-DF9AAB86F5E0}" srcOrd="2" destOrd="0" parTransId="{953661C0-B573-49E1-A7D1-165F66881AFE}" sibTransId="{F3E85A4D-BC3F-4B69-8833-544D018AB44E}"/>
    <dgm:cxn modelId="{0E1AD028-CD40-4D8E-83FE-A5019D8C0B85}" type="presOf" srcId="{8CEAF125-8304-4A9F-B473-7E2FD0A77BB6}" destId="{73F0F9FC-AFB5-4F2A-ADD2-583336B5AD3E}" srcOrd="0" destOrd="0" presId="urn:microsoft.com/office/officeart/2005/8/layout/hProcess6"/>
    <dgm:cxn modelId="{ED8D9441-A6DC-457D-9770-D383B0CC181B}" type="presOf" srcId="{7A7992B2-54D4-4E0C-A246-33AD322B14CD}" destId="{87DA668D-2FBF-4EA8-A672-F89E7923F228}" srcOrd="0" destOrd="0" presId="urn:microsoft.com/office/officeart/2005/8/layout/hProcess6"/>
    <dgm:cxn modelId="{F6D24863-B5EE-4BD2-A6EC-6EC4D5FE9F4D}" type="presOf" srcId="{68A7C343-D9A8-48DC-99E2-FB51449055B2}" destId="{C535D9D5-E427-4FA2-B25E-8781F3D0C708}" srcOrd="1" destOrd="0" presId="urn:microsoft.com/office/officeart/2005/8/layout/hProcess6"/>
    <dgm:cxn modelId="{554F9763-7F4F-404A-969A-0087D14DEDEA}" type="presOf" srcId="{AF94D197-94AB-4410-8384-E544B84C9710}" destId="{10E0C20D-86E6-41B0-9373-38773A64347F}" srcOrd="0" destOrd="0" presId="urn:microsoft.com/office/officeart/2005/8/layout/hProcess6"/>
    <dgm:cxn modelId="{CD7E9B43-0539-4042-B636-8872D04BC133}" type="presOf" srcId="{B6C2C281-0317-41C8-8FD7-573932C4B242}" destId="{B115CFAA-FF17-4CF7-ACBB-594E5F492AB6}" srcOrd="0" destOrd="0" presId="urn:microsoft.com/office/officeart/2005/8/layout/hProcess6"/>
    <dgm:cxn modelId="{18066A48-61A6-4605-8622-AB6A1B1A138C}" type="presOf" srcId="{935DF1F3-05A2-4044-A0E1-7C7618A32C57}" destId="{5FCFF2FA-E965-403C-B933-16F875DD4D9A}" srcOrd="0" destOrd="0" presId="urn:microsoft.com/office/officeart/2005/8/layout/hProcess6"/>
    <dgm:cxn modelId="{AB1F2E49-92C7-48D1-B24B-F08705D12C1B}" srcId="{935DF1F3-05A2-4044-A0E1-7C7618A32C57}" destId="{68A7C343-D9A8-48DC-99E2-FB51449055B2}" srcOrd="0" destOrd="0" parTransId="{236A87C9-96AB-4047-954C-125DA0494EB7}" sibTransId="{2DE4BF3A-497A-4441-8D31-9DF6771AED6B}"/>
    <dgm:cxn modelId="{4B379549-2214-4C4D-8E15-DA2ACB5CF0C4}" type="presOf" srcId="{8CEAF125-8304-4A9F-B473-7E2FD0A77BB6}" destId="{496DFF2A-717D-47A4-A1BC-FA5F92725885}" srcOrd="1" destOrd="0" presId="urn:microsoft.com/office/officeart/2005/8/layout/hProcess6"/>
    <dgm:cxn modelId="{DA558571-C2E6-40D5-ADAB-0E7B71754DD8}" srcId="{E69528E3-B1D4-4EC3-969A-DF9AAB86F5E0}" destId="{AF94D197-94AB-4410-8384-E544B84C9710}" srcOrd="0" destOrd="0" parTransId="{4E94384B-2217-45D1-AC89-5164FAF53999}" sibTransId="{90FE42A8-E46B-4BE5-AE7D-CE6D3066B1AC}"/>
    <dgm:cxn modelId="{BF6FFF77-4695-4434-920D-0C90AFDD7EAD}" srcId="{7A7992B2-54D4-4E0C-A246-33AD322B14CD}" destId="{935DF1F3-05A2-4044-A0E1-7C7618A32C57}" srcOrd="1" destOrd="0" parTransId="{A3B40869-519E-4731-B903-FB32E729445D}" sibTransId="{FF6967FB-164F-42FB-8924-8DEA5CFB3D9D}"/>
    <dgm:cxn modelId="{667C097A-BC44-4719-BD05-E4131DE1D353}" type="presOf" srcId="{E69528E3-B1D4-4EC3-969A-DF9AAB86F5E0}" destId="{9166122D-BC16-4011-BE7A-707257F3BB7D}" srcOrd="0" destOrd="0" presId="urn:microsoft.com/office/officeart/2005/8/layout/hProcess6"/>
    <dgm:cxn modelId="{4C04EB92-32E1-42DE-A6A2-7AF193B34F69}" srcId="{B6C2C281-0317-41C8-8FD7-573932C4B242}" destId="{8CEAF125-8304-4A9F-B473-7E2FD0A77BB6}" srcOrd="0" destOrd="0" parTransId="{2632BF19-9437-4FEA-9B23-E2E0D6FAED1A}" sibTransId="{C5C9EF6C-F9ED-4A51-BD6E-1AB3F4F855F3}"/>
    <dgm:cxn modelId="{7A971A99-DB52-4131-AD5D-C82F8ED12133}" type="presOf" srcId="{68A7C343-D9A8-48DC-99E2-FB51449055B2}" destId="{E6665F7E-EB9B-465C-B8EA-5DA625471873}" srcOrd="0" destOrd="0" presId="urn:microsoft.com/office/officeart/2005/8/layout/hProcess6"/>
    <dgm:cxn modelId="{90D412AA-257C-4F66-8207-93E8933B73B4}" srcId="{7A7992B2-54D4-4E0C-A246-33AD322B14CD}" destId="{B6C2C281-0317-41C8-8FD7-573932C4B242}" srcOrd="0" destOrd="0" parTransId="{0B8CEB30-6543-4C4F-9795-FF731EE9990E}" sibTransId="{BD4CEE11-C087-4BCE-A6F0-A767B455975A}"/>
    <dgm:cxn modelId="{BBF1E8D1-A221-4627-891F-3A283DD3E730}" type="presOf" srcId="{AF94D197-94AB-4410-8384-E544B84C9710}" destId="{1CD20C99-EBEF-4FCB-9575-AB2A591A9BA5}" srcOrd="1" destOrd="0" presId="urn:microsoft.com/office/officeart/2005/8/layout/hProcess6"/>
    <dgm:cxn modelId="{B2D9D103-B360-464E-9AEF-02680FC2D232}" type="presParOf" srcId="{87DA668D-2FBF-4EA8-A672-F89E7923F228}" destId="{B26C9E9E-97E6-4ACF-BFC0-0CC514916EB6}" srcOrd="0" destOrd="0" presId="urn:microsoft.com/office/officeart/2005/8/layout/hProcess6"/>
    <dgm:cxn modelId="{7005730E-971A-41E0-BD40-45426DD0BADA}" type="presParOf" srcId="{B26C9E9E-97E6-4ACF-BFC0-0CC514916EB6}" destId="{64C893CE-1301-4C24-92C5-F0C5320E6AC6}" srcOrd="0" destOrd="0" presId="urn:microsoft.com/office/officeart/2005/8/layout/hProcess6"/>
    <dgm:cxn modelId="{AA1C4DD7-8B0F-4CCA-8C42-DF28CFF273FB}" type="presParOf" srcId="{B26C9E9E-97E6-4ACF-BFC0-0CC514916EB6}" destId="{73F0F9FC-AFB5-4F2A-ADD2-583336B5AD3E}" srcOrd="1" destOrd="0" presId="urn:microsoft.com/office/officeart/2005/8/layout/hProcess6"/>
    <dgm:cxn modelId="{ABB8554A-D354-4E40-8562-447C3AA60EAD}" type="presParOf" srcId="{B26C9E9E-97E6-4ACF-BFC0-0CC514916EB6}" destId="{496DFF2A-717D-47A4-A1BC-FA5F92725885}" srcOrd="2" destOrd="0" presId="urn:microsoft.com/office/officeart/2005/8/layout/hProcess6"/>
    <dgm:cxn modelId="{7EA887B0-1D4B-4B9D-9B56-C52A129DC751}" type="presParOf" srcId="{B26C9E9E-97E6-4ACF-BFC0-0CC514916EB6}" destId="{B115CFAA-FF17-4CF7-ACBB-594E5F492AB6}" srcOrd="3" destOrd="0" presId="urn:microsoft.com/office/officeart/2005/8/layout/hProcess6"/>
    <dgm:cxn modelId="{B18E7282-C939-49D5-94F9-C1A585D30EC9}" type="presParOf" srcId="{87DA668D-2FBF-4EA8-A672-F89E7923F228}" destId="{D61FE7D5-4914-49B0-8AD1-0475CFBCF71F}" srcOrd="1" destOrd="0" presId="urn:microsoft.com/office/officeart/2005/8/layout/hProcess6"/>
    <dgm:cxn modelId="{B3A1DA55-B019-43AF-881C-93A96A91F20B}" type="presParOf" srcId="{87DA668D-2FBF-4EA8-A672-F89E7923F228}" destId="{574A0D94-7B9A-45E8-BEF9-372E9C97519B}" srcOrd="2" destOrd="0" presId="urn:microsoft.com/office/officeart/2005/8/layout/hProcess6"/>
    <dgm:cxn modelId="{130855B1-EBDF-4ED5-A556-D2F70AD64BD7}" type="presParOf" srcId="{574A0D94-7B9A-45E8-BEF9-372E9C97519B}" destId="{4858287A-7BC3-46E7-BA15-25D90FAB6848}" srcOrd="0" destOrd="0" presId="urn:microsoft.com/office/officeart/2005/8/layout/hProcess6"/>
    <dgm:cxn modelId="{663BC881-3997-4F68-8CF0-BCE8FFC76F41}" type="presParOf" srcId="{574A0D94-7B9A-45E8-BEF9-372E9C97519B}" destId="{E6665F7E-EB9B-465C-B8EA-5DA625471873}" srcOrd="1" destOrd="0" presId="urn:microsoft.com/office/officeart/2005/8/layout/hProcess6"/>
    <dgm:cxn modelId="{DCBB94E1-CE76-4394-BF35-E0BF9F08FEA9}" type="presParOf" srcId="{574A0D94-7B9A-45E8-BEF9-372E9C97519B}" destId="{C535D9D5-E427-4FA2-B25E-8781F3D0C708}" srcOrd="2" destOrd="0" presId="urn:microsoft.com/office/officeart/2005/8/layout/hProcess6"/>
    <dgm:cxn modelId="{B990FB76-D9D4-42E6-B41A-C648FF3E90E1}" type="presParOf" srcId="{574A0D94-7B9A-45E8-BEF9-372E9C97519B}" destId="{5FCFF2FA-E965-403C-B933-16F875DD4D9A}" srcOrd="3" destOrd="0" presId="urn:microsoft.com/office/officeart/2005/8/layout/hProcess6"/>
    <dgm:cxn modelId="{E9C56D7F-C8DF-42BA-809A-F8F59A049D06}" type="presParOf" srcId="{87DA668D-2FBF-4EA8-A672-F89E7923F228}" destId="{C8C8ECA1-6309-443B-B58A-3832DDF27A7A}" srcOrd="3" destOrd="0" presId="urn:microsoft.com/office/officeart/2005/8/layout/hProcess6"/>
    <dgm:cxn modelId="{0D28FFBE-EC9D-4F35-98D8-A8592A397FE8}" type="presParOf" srcId="{87DA668D-2FBF-4EA8-A672-F89E7923F228}" destId="{00E8510E-EF80-4AC9-A298-273004DF85A7}" srcOrd="4" destOrd="0" presId="urn:microsoft.com/office/officeart/2005/8/layout/hProcess6"/>
    <dgm:cxn modelId="{A6D36BFD-F7A4-41B2-8926-EFFFF0169607}" type="presParOf" srcId="{00E8510E-EF80-4AC9-A298-273004DF85A7}" destId="{29D08FC0-ECF9-411A-BA2C-00DB7AF45A5E}" srcOrd="0" destOrd="0" presId="urn:microsoft.com/office/officeart/2005/8/layout/hProcess6"/>
    <dgm:cxn modelId="{88EE4484-789B-43AF-A35D-863B64845D19}" type="presParOf" srcId="{00E8510E-EF80-4AC9-A298-273004DF85A7}" destId="{10E0C20D-86E6-41B0-9373-38773A64347F}" srcOrd="1" destOrd="0" presId="urn:microsoft.com/office/officeart/2005/8/layout/hProcess6"/>
    <dgm:cxn modelId="{FEAB04E9-D204-42E5-95CE-7123FDA8CCC7}" type="presParOf" srcId="{00E8510E-EF80-4AC9-A298-273004DF85A7}" destId="{1CD20C99-EBEF-4FCB-9575-AB2A591A9BA5}" srcOrd="2" destOrd="0" presId="urn:microsoft.com/office/officeart/2005/8/layout/hProcess6"/>
    <dgm:cxn modelId="{6504E9E9-5C40-44C9-9B05-F79515B9229A}" type="presParOf" srcId="{00E8510E-EF80-4AC9-A298-273004DF85A7}" destId="{9166122D-BC16-4011-BE7A-707257F3BB7D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DE5C07-7250-42B3-86C0-15C2B0E208C4}" type="doc">
      <dgm:prSet loTypeId="urn:microsoft.com/office/officeart/2016/7/layout/ChevronBlockProcess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TW" altLang="en-US"/>
        </a:p>
      </dgm:t>
    </dgm:pt>
    <dgm:pt modelId="{01B2307D-6C81-421C-8805-240D1CCE433D}">
      <dgm:prSet phldrT="[文字]"/>
      <dgm:spPr/>
      <dgm:t>
        <a:bodyPr/>
        <a:lstStyle/>
        <a:p>
          <a:r>
            <a:rPr lang="en-US" altLang="zh-TW" dirty="0"/>
            <a:t>IOT</a:t>
          </a:r>
          <a:endParaRPr lang="zh-TW" altLang="en-US" dirty="0"/>
        </a:p>
      </dgm:t>
    </dgm:pt>
    <dgm:pt modelId="{3C3C6409-CDBF-4143-B449-124FFD304C79}" type="parTrans" cxnId="{35506998-6D95-42D7-ADCB-53527F7079E6}">
      <dgm:prSet/>
      <dgm:spPr/>
      <dgm:t>
        <a:bodyPr/>
        <a:lstStyle/>
        <a:p>
          <a:endParaRPr lang="zh-TW" altLang="en-US"/>
        </a:p>
      </dgm:t>
    </dgm:pt>
    <dgm:pt modelId="{717C11BB-6489-457C-B674-7BE6319BBF95}" type="sibTrans" cxnId="{35506998-6D95-42D7-ADCB-53527F7079E6}">
      <dgm:prSet/>
      <dgm:spPr/>
      <dgm:t>
        <a:bodyPr/>
        <a:lstStyle/>
        <a:p>
          <a:endParaRPr lang="zh-TW" altLang="en-US"/>
        </a:p>
      </dgm:t>
    </dgm:pt>
    <dgm:pt modelId="{15B3D10E-6FCF-49E2-900C-B1E32C2CE37A}">
      <dgm:prSet phldrT="[文字]"/>
      <dgm:spPr/>
      <dgm:t>
        <a:bodyPr/>
        <a:lstStyle/>
        <a:p>
          <a:r>
            <a:rPr lang="zh-TW" altLang="en-US" dirty="0"/>
            <a:t>離事件最近的站收到突然飆升的數值</a:t>
          </a:r>
        </a:p>
      </dgm:t>
    </dgm:pt>
    <dgm:pt modelId="{42E59702-0824-4474-A742-3D2815588CD4}" type="parTrans" cxnId="{74230C6D-BC19-4054-87D8-A9CC6BC63045}">
      <dgm:prSet/>
      <dgm:spPr/>
      <dgm:t>
        <a:bodyPr/>
        <a:lstStyle/>
        <a:p>
          <a:endParaRPr lang="zh-TW" altLang="en-US"/>
        </a:p>
      </dgm:t>
    </dgm:pt>
    <dgm:pt modelId="{23077A3C-F251-41FA-B21D-85C0D8BFC202}" type="sibTrans" cxnId="{74230C6D-BC19-4054-87D8-A9CC6BC63045}">
      <dgm:prSet/>
      <dgm:spPr/>
      <dgm:t>
        <a:bodyPr/>
        <a:lstStyle/>
        <a:p>
          <a:endParaRPr lang="zh-TW" altLang="en-US"/>
        </a:p>
      </dgm:t>
    </dgm:pt>
    <dgm:pt modelId="{5C56C9C4-A6C5-421E-8B2A-B6044647809D}">
      <dgm:prSet phldrT="[文字]"/>
      <dgm:spPr/>
      <dgm:t>
        <a:bodyPr/>
        <a:lstStyle/>
        <a:p>
          <a:r>
            <a:rPr lang="zh-TW" altLang="en-US" dirty="0"/>
            <a:t>雲端</a:t>
          </a:r>
        </a:p>
      </dgm:t>
    </dgm:pt>
    <dgm:pt modelId="{580386DA-3CA1-47C9-8821-A64DE20D87B2}" type="parTrans" cxnId="{EF28F8F0-CFA0-464C-B6D5-E23B48F8B999}">
      <dgm:prSet/>
      <dgm:spPr/>
      <dgm:t>
        <a:bodyPr/>
        <a:lstStyle/>
        <a:p>
          <a:endParaRPr lang="zh-TW" altLang="en-US"/>
        </a:p>
      </dgm:t>
    </dgm:pt>
    <dgm:pt modelId="{6B3C2F75-9049-433D-AD8F-EB2BFEDB3A5C}" type="sibTrans" cxnId="{EF28F8F0-CFA0-464C-B6D5-E23B48F8B999}">
      <dgm:prSet/>
      <dgm:spPr/>
      <dgm:t>
        <a:bodyPr/>
        <a:lstStyle/>
        <a:p>
          <a:endParaRPr lang="zh-TW" altLang="en-US"/>
        </a:p>
      </dgm:t>
    </dgm:pt>
    <dgm:pt modelId="{4ED039A8-871E-45DE-969E-4CBF34749C8F}">
      <dgm:prSet phldrT="[文字]"/>
      <dgm:spPr/>
      <dgm:t>
        <a:bodyPr/>
        <a:lstStyle/>
        <a:p>
          <a:r>
            <a:rPr lang="zh-TW" altLang="en-US" dirty="0"/>
            <a:t>推送</a:t>
          </a:r>
        </a:p>
      </dgm:t>
    </dgm:pt>
    <dgm:pt modelId="{B154976A-4005-492D-BBFA-2566D1B9AD6B}" type="parTrans" cxnId="{E7BB8789-83C4-4D68-AE74-A06DF59E8192}">
      <dgm:prSet/>
      <dgm:spPr/>
      <dgm:t>
        <a:bodyPr/>
        <a:lstStyle/>
        <a:p>
          <a:endParaRPr lang="zh-TW" altLang="en-US"/>
        </a:p>
      </dgm:t>
    </dgm:pt>
    <dgm:pt modelId="{EE1B68AB-4B94-4129-A56A-6A220A8E35CA}" type="sibTrans" cxnId="{E7BB8789-83C4-4D68-AE74-A06DF59E8192}">
      <dgm:prSet/>
      <dgm:spPr/>
      <dgm:t>
        <a:bodyPr/>
        <a:lstStyle/>
        <a:p>
          <a:endParaRPr lang="zh-TW" altLang="en-US"/>
        </a:p>
      </dgm:t>
    </dgm:pt>
    <dgm:pt modelId="{52D8C61E-C51D-42EC-8D2D-5466BAA7B3A2}">
      <dgm:prSet phldrT="[文字]"/>
      <dgm:spPr/>
      <dgm:t>
        <a:bodyPr/>
        <a:lstStyle/>
        <a:p>
          <a:r>
            <a:rPr lang="zh-TW" altLang="en-US" dirty="0"/>
            <a:t>運算各地</a:t>
          </a:r>
          <a:r>
            <a:rPr lang="en-US" altLang="zh-TW" dirty="0"/>
            <a:t>IOT</a:t>
          </a:r>
          <a:r>
            <a:rPr lang="zh-TW" altLang="en-US" dirty="0"/>
            <a:t>數值</a:t>
          </a:r>
        </a:p>
      </dgm:t>
    </dgm:pt>
    <dgm:pt modelId="{FE3811E3-F039-43A3-83B5-7FAD3ED43B80}" type="parTrans" cxnId="{61BCB6E8-EAF9-4101-A510-3D41CA5854C1}">
      <dgm:prSet/>
      <dgm:spPr/>
      <dgm:t>
        <a:bodyPr/>
        <a:lstStyle/>
        <a:p>
          <a:endParaRPr lang="zh-TW" altLang="en-US"/>
        </a:p>
      </dgm:t>
    </dgm:pt>
    <dgm:pt modelId="{3F6931FC-D993-4FEA-A0C0-743BDA58B3FC}" type="sibTrans" cxnId="{61BCB6E8-EAF9-4101-A510-3D41CA5854C1}">
      <dgm:prSet/>
      <dgm:spPr/>
      <dgm:t>
        <a:bodyPr/>
        <a:lstStyle/>
        <a:p>
          <a:endParaRPr lang="zh-TW" altLang="en-US"/>
        </a:p>
      </dgm:t>
    </dgm:pt>
    <dgm:pt modelId="{E269F230-98B1-48C5-A18E-860F16B96DDD}">
      <dgm:prSet phldrT="[文字]"/>
      <dgm:spPr/>
      <dgm:t>
        <a:bodyPr/>
        <a:lstStyle/>
        <a:p>
          <a:r>
            <a:rPr lang="zh-TW" altLang="en-US" dirty="0"/>
            <a:t>各地</a:t>
          </a:r>
          <a:r>
            <a:rPr lang="en-US" altLang="zh-TW" dirty="0" err="1"/>
            <a:t>iot</a:t>
          </a:r>
          <a:endParaRPr lang="zh-TW" altLang="en-US" dirty="0"/>
        </a:p>
      </dgm:t>
    </dgm:pt>
    <dgm:pt modelId="{DCE8F33F-146B-4CC4-AB66-0B47B2A3E7CD}" type="parTrans" cxnId="{221DC4F7-7F0F-4141-880A-88E360004A95}">
      <dgm:prSet/>
      <dgm:spPr/>
      <dgm:t>
        <a:bodyPr/>
        <a:lstStyle/>
        <a:p>
          <a:endParaRPr lang="zh-TW" altLang="en-US"/>
        </a:p>
      </dgm:t>
    </dgm:pt>
    <dgm:pt modelId="{9B479FD1-CA7F-430E-B573-D06087126932}" type="sibTrans" cxnId="{221DC4F7-7F0F-4141-880A-88E360004A95}">
      <dgm:prSet/>
      <dgm:spPr/>
      <dgm:t>
        <a:bodyPr/>
        <a:lstStyle/>
        <a:p>
          <a:endParaRPr lang="zh-TW" altLang="en-US"/>
        </a:p>
      </dgm:t>
    </dgm:pt>
    <dgm:pt modelId="{9870C40B-51D3-48E2-BD4C-32C0A436D64F}">
      <dgm:prSet phldrT="[文字]"/>
      <dgm:spPr/>
      <dgm:t>
        <a:bodyPr/>
        <a:lstStyle/>
        <a:p>
          <a:r>
            <a:rPr lang="zh-TW" altLang="en-US" dirty="0"/>
            <a:t>接收並提供警示</a:t>
          </a:r>
        </a:p>
      </dgm:t>
    </dgm:pt>
    <dgm:pt modelId="{5E1B4D53-693B-4E9C-9542-8A0E2F8DD471}" type="parTrans" cxnId="{06D135B0-E088-4E01-B35B-618776A74E05}">
      <dgm:prSet/>
      <dgm:spPr/>
      <dgm:t>
        <a:bodyPr/>
        <a:lstStyle/>
        <a:p>
          <a:endParaRPr lang="zh-TW" altLang="en-US"/>
        </a:p>
      </dgm:t>
    </dgm:pt>
    <dgm:pt modelId="{2AD8422C-1E7B-4EA8-8BC5-CC15C7E66420}" type="sibTrans" cxnId="{06D135B0-E088-4E01-B35B-618776A74E05}">
      <dgm:prSet/>
      <dgm:spPr/>
      <dgm:t>
        <a:bodyPr/>
        <a:lstStyle/>
        <a:p>
          <a:endParaRPr lang="zh-TW" altLang="en-US"/>
        </a:p>
      </dgm:t>
    </dgm:pt>
    <dgm:pt modelId="{6DC7FBEA-72D6-44F0-A127-3322800F88B9}" type="pres">
      <dgm:prSet presAssocID="{2BDE5C07-7250-42B3-86C0-15C2B0E208C4}" presName="Name0" presStyleCnt="0">
        <dgm:presLayoutVars>
          <dgm:dir/>
          <dgm:animLvl val="lvl"/>
          <dgm:resizeHandles val="exact"/>
        </dgm:presLayoutVars>
      </dgm:prSet>
      <dgm:spPr/>
    </dgm:pt>
    <dgm:pt modelId="{A5C3FACD-6D3F-4EDE-BB62-D9CCE7796228}" type="pres">
      <dgm:prSet presAssocID="{01B2307D-6C81-421C-8805-240D1CCE433D}" presName="composite" presStyleCnt="0"/>
      <dgm:spPr/>
    </dgm:pt>
    <dgm:pt modelId="{14EB2504-6CE0-4366-B82A-B17E5B082506}" type="pres">
      <dgm:prSet presAssocID="{01B2307D-6C81-421C-8805-240D1CCE433D}" presName="parTx" presStyleLbl="alignNode1" presStyleIdx="0" presStyleCnt="3">
        <dgm:presLayoutVars>
          <dgm:chMax val="0"/>
          <dgm:chPref val="0"/>
        </dgm:presLayoutVars>
      </dgm:prSet>
      <dgm:spPr/>
    </dgm:pt>
    <dgm:pt modelId="{79676288-7805-4BBA-9D83-4C81C6360011}" type="pres">
      <dgm:prSet presAssocID="{01B2307D-6C81-421C-8805-240D1CCE433D}" presName="desTx" presStyleLbl="alignAccFollowNode1" presStyleIdx="0" presStyleCnt="3">
        <dgm:presLayoutVars/>
      </dgm:prSet>
      <dgm:spPr/>
    </dgm:pt>
    <dgm:pt modelId="{A5C251D2-B6A1-44D6-99CA-3CFB2EC52810}" type="pres">
      <dgm:prSet presAssocID="{717C11BB-6489-457C-B674-7BE6319BBF95}" presName="space" presStyleCnt="0"/>
      <dgm:spPr/>
    </dgm:pt>
    <dgm:pt modelId="{3C60F0D5-ECEF-43A6-A842-8C068FBB28E1}" type="pres">
      <dgm:prSet presAssocID="{5C56C9C4-A6C5-421E-8B2A-B6044647809D}" presName="composite" presStyleCnt="0"/>
      <dgm:spPr/>
    </dgm:pt>
    <dgm:pt modelId="{C4941BFF-9622-4BE7-9E36-5691003788A4}" type="pres">
      <dgm:prSet presAssocID="{5C56C9C4-A6C5-421E-8B2A-B6044647809D}" presName="parTx" presStyleLbl="alignNode1" presStyleIdx="1" presStyleCnt="3">
        <dgm:presLayoutVars>
          <dgm:chMax val="0"/>
          <dgm:chPref val="0"/>
        </dgm:presLayoutVars>
      </dgm:prSet>
      <dgm:spPr/>
    </dgm:pt>
    <dgm:pt modelId="{97217822-CB0A-49EF-8927-B0985DCB202A}" type="pres">
      <dgm:prSet presAssocID="{5C56C9C4-A6C5-421E-8B2A-B6044647809D}" presName="desTx" presStyleLbl="alignAccFollowNode1" presStyleIdx="1" presStyleCnt="3">
        <dgm:presLayoutVars/>
      </dgm:prSet>
      <dgm:spPr/>
    </dgm:pt>
    <dgm:pt modelId="{2594E077-8896-4C43-A7FC-367295B8A3FA}" type="pres">
      <dgm:prSet presAssocID="{6B3C2F75-9049-433D-AD8F-EB2BFEDB3A5C}" presName="space" presStyleCnt="0"/>
      <dgm:spPr/>
    </dgm:pt>
    <dgm:pt modelId="{497F0862-6CEB-44E2-B145-B8065788F144}" type="pres">
      <dgm:prSet presAssocID="{E269F230-98B1-48C5-A18E-860F16B96DDD}" presName="composite" presStyleCnt="0"/>
      <dgm:spPr/>
    </dgm:pt>
    <dgm:pt modelId="{4196067A-CE52-421E-99D9-5CB12DB11D66}" type="pres">
      <dgm:prSet presAssocID="{E269F230-98B1-48C5-A18E-860F16B96DDD}" presName="parTx" presStyleLbl="alignNode1" presStyleIdx="2" presStyleCnt="3">
        <dgm:presLayoutVars>
          <dgm:chMax val="0"/>
          <dgm:chPref val="0"/>
        </dgm:presLayoutVars>
      </dgm:prSet>
      <dgm:spPr/>
    </dgm:pt>
    <dgm:pt modelId="{67CB4642-FE68-48D5-B4E6-7DBFB7224483}" type="pres">
      <dgm:prSet presAssocID="{E269F230-98B1-48C5-A18E-860F16B96DDD}" presName="desTx" presStyleLbl="alignAccFollowNode1" presStyleIdx="2" presStyleCnt="3">
        <dgm:presLayoutVars/>
      </dgm:prSet>
      <dgm:spPr/>
    </dgm:pt>
  </dgm:ptLst>
  <dgm:cxnLst>
    <dgm:cxn modelId="{402A1B0E-3AA0-46A8-8330-018107D279ED}" type="presOf" srcId="{52D8C61E-C51D-42EC-8D2D-5466BAA7B3A2}" destId="{97217822-CB0A-49EF-8927-B0985DCB202A}" srcOrd="0" destOrd="1" presId="urn:microsoft.com/office/officeart/2016/7/layout/ChevronBlockProcess"/>
    <dgm:cxn modelId="{AA67E416-E2A5-441D-AD52-4D7E06D01D51}" type="presOf" srcId="{2BDE5C07-7250-42B3-86C0-15C2B0E208C4}" destId="{6DC7FBEA-72D6-44F0-A127-3322800F88B9}" srcOrd="0" destOrd="0" presId="urn:microsoft.com/office/officeart/2016/7/layout/ChevronBlockProcess"/>
    <dgm:cxn modelId="{74230C6D-BC19-4054-87D8-A9CC6BC63045}" srcId="{01B2307D-6C81-421C-8805-240D1CCE433D}" destId="{15B3D10E-6FCF-49E2-900C-B1E32C2CE37A}" srcOrd="0" destOrd="0" parTransId="{42E59702-0824-4474-A742-3D2815588CD4}" sibTransId="{23077A3C-F251-41FA-B21D-85C0D8BFC202}"/>
    <dgm:cxn modelId="{5AF55C54-D267-44FD-9116-C0C630B6B913}" type="presOf" srcId="{15B3D10E-6FCF-49E2-900C-B1E32C2CE37A}" destId="{79676288-7805-4BBA-9D83-4C81C6360011}" srcOrd="0" destOrd="0" presId="urn:microsoft.com/office/officeart/2016/7/layout/ChevronBlockProcess"/>
    <dgm:cxn modelId="{E7BB8789-83C4-4D68-AE74-A06DF59E8192}" srcId="{5C56C9C4-A6C5-421E-8B2A-B6044647809D}" destId="{4ED039A8-871E-45DE-969E-4CBF34749C8F}" srcOrd="0" destOrd="0" parTransId="{B154976A-4005-492D-BBFA-2566D1B9AD6B}" sibTransId="{EE1B68AB-4B94-4129-A56A-6A220A8E35CA}"/>
    <dgm:cxn modelId="{35506998-6D95-42D7-ADCB-53527F7079E6}" srcId="{2BDE5C07-7250-42B3-86C0-15C2B0E208C4}" destId="{01B2307D-6C81-421C-8805-240D1CCE433D}" srcOrd="0" destOrd="0" parTransId="{3C3C6409-CDBF-4143-B449-124FFD304C79}" sibTransId="{717C11BB-6489-457C-B674-7BE6319BBF95}"/>
    <dgm:cxn modelId="{B00A919E-1C9F-4BD2-9BFD-4EA5A723F083}" type="presOf" srcId="{5C56C9C4-A6C5-421E-8B2A-B6044647809D}" destId="{C4941BFF-9622-4BE7-9E36-5691003788A4}" srcOrd="0" destOrd="0" presId="urn:microsoft.com/office/officeart/2016/7/layout/ChevronBlockProcess"/>
    <dgm:cxn modelId="{462798A3-E48D-4453-AA6C-A9C24A24CD6B}" type="presOf" srcId="{4ED039A8-871E-45DE-969E-4CBF34749C8F}" destId="{97217822-CB0A-49EF-8927-B0985DCB202A}" srcOrd="0" destOrd="0" presId="urn:microsoft.com/office/officeart/2016/7/layout/ChevronBlockProcess"/>
    <dgm:cxn modelId="{06D135B0-E088-4E01-B35B-618776A74E05}" srcId="{E269F230-98B1-48C5-A18E-860F16B96DDD}" destId="{9870C40B-51D3-48E2-BD4C-32C0A436D64F}" srcOrd="0" destOrd="0" parTransId="{5E1B4D53-693B-4E9C-9542-8A0E2F8DD471}" sibTransId="{2AD8422C-1E7B-4EA8-8BC5-CC15C7E66420}"/>
    <dgm:cxn modelId="{324FE3C9-C39A-44B3-8228-D530AE79CB00}" type="presOf" srcId="{E269F230-98B1-48C5-A18E-860F16B96DDD}" destId="{4196067A-CE52-421E-99D9-5CB12DB11D66}" srcOrd="0" destOrd="0" presId="urn:microsoft.com/office/officeart/2016/7/layout/ChevronBlockProcess"/>
    <dgm:cxn modelId="{D145DAD1-8C75-4EFB-B465-2F2165E1FBC8}" type="presOf" srcId="{9870C40B-51D3-48E2-BD4C-32C0A436D64F}" destId="{67CB4642-FE68-48D5-B4E6-7DBFB7224483}" srcOrd="0" destOrd="0" presId="urn:microsoft.com/office/officeart/2016/7/layout/ChevronBlockProcess"/>
    <dgm:cxn modelId="{5E6098E3-CD91-4D04-AAEB-8185B180C5E8}" type="presOf" srcId="{01B2307D-6C81-421C-8805-240D1CCE433D}" destId="{14EB2504-6CE0-4366-B82A-B17E5B082506}" srcOrd="0" destOrd="0" presId="urn:microsoft.com/office/officeart/2016/7/layout/ChevronBlockProcess"/>
    <dgm:cxn modelId="{61BCB6E8-EAF9-4101-A510-3D41CA5854C1}" srcId="{5C56C9C4-A6C5-421E-8B2A-B6044647809D}" destId="{52D8C61E-C51D-42EC-8D2D-5466BAA7B3A2}" srcOrd="1" destOrd="0" parTransId="{FE3811E3-F039-43A3-83B5-7FAD3ED43B80}" sibTransId="{3F6931FC-D993-4FEA-A0C0-743BDA58B3FC}"/>
    <dgm:cxn modelId="{EF28F8F0-CFA0-464C-B6D5-E23B48F8B999}" srcId="{2BDE5C07-7250-42B3-86C0-15C2B0E208C4}" destId="{5C56C9C4-A6C5-421E-8B2A-B6044647809D}" srcOrd="1" destOrd="0" parTransId="{580386DA-3CA1-47C9-8821-A64DE20D87B2}" sibTransId="{6B3C2F75-9049-433D-AD8F-EB2BFEDB3A5C}"/>
    <dgm:cxn modelId="{221DC4F7-7F0F-4141-880A-88E360004A95}" srcId="{2BDE5C07-7250-42B3-86C0-15C2B0E208C4}" destId="{E269F230-98B1-48C5-A18E-860F16B96DDD}" srcOrd="2" destOrd="0" parTransId="{DCE8F33F-146B-4CC4-AB66-0B47B2A3E7CD}" sibTransId="{9B479FD1-CA7F-430E-B573-D06087126932}"/>
    <dgm:cxn modelId="{82E75639-674F-45C7-A63F-0E50EE8B17FE}" type="presParOf" srcId="{6DC7FBEA-72D6-44F0-A127-3322800F88B9}" destId="{A5C3FACD-6D3F-4EDE-BB62-D9CCE7796228}" srcOrd="0" destOrd="0" presId="urn:microsoft.com/office/officeart/2016/7/layout/ChevronBlockProcess"/>
    <dgm:cxn modelId="{93DF9F67-226A-4613-9E76-E58CBED3CE34}" type="presParOf" srcId="{A5C3FACD-6D3F-4EDE-BB62-D9CCE7796228}" destId="{14EB2504-6CE0-4366-B82A-B17E5B082506}" srcOrd="0" destOrd="0" presId="urn:microsoft.com/office/officeart/2016/7/layout/ChevronBlockProcess"/>
    <dgm:cxn modelId="{9D3144AC-23B8-419D-9BC6-B2D5A9192F7A}" type="presParOf" srcId="{A5C3FACD-6D3F-4EDE-BB62-D9CCE7796228}" destId="{79676288-7805-4BBA-9D83-4C81C6360011}" srcOrd="1" destOrd="0" presId="urn:microsoft.com/office/officeart/2016/7/layout/ChevronBlockProcess"/>
    <dgm:cxn modelId="{F440680A-6563-40B7-A4F3-E1C14D892913}" type="presParOf" srcId="{6DC7FBEA-72D6-44F0-A127-3322800F88B9}" destId="{A5C251D2-B6A1-44D6-99CA-3CFB2EC52810}" srcOrd="1" destOrd="0" presId="urn:microsoft.com/office/officeart/2016/7/layout/ChevronBlockProcess"/>
    <dgm:cxn modelId="{E828D447-1AF8-48B7-86BC-668439F50360}" type="presParOf" srcId="{6DC7FBEA-72D6-44F0-A127-3322800F88B9}" destId="{3C60F0D5-ECEF-43A6-A842-8C068FBB28E1}" srcOrd="2" destOrd="0" presId="urn:microsoft.com/office/officeart/2016/7/layout/ChevronBlockProcess"/>
    <dgm:cxn modelId="{D510368B-180B-4193-94BA-078E796D1781}" type="presParOf" srcId="{3C60F0D5-ECEF-43A6-A842-8C068FBB28E1}" destId="{C4941BFF-9622-4BE7-9E36-5691003788A4}" srcOrd="0" destOrd="0" presId="urn:microsoft.com/office/officeart/2016/7/layout/ChevronBlockProcess"/>
    <dgm:cxn modelId="{C2BC5499-4415-43FF-B590-56982210ABC3}" type="presParOf" srcId="{3C60F0D5-ECEF-43A6-A842-8C068FBB28E1}" destId="{97217822-CB0A-49EF-8927-B0985DCB202A}" srcOrd="1" destOrd="0" presId="urn:microsoft.com/office/officeart/2016/7/layout/ChevronBlockProcess"/>
    <dgm:cxn modelId="{44EFEEF7-2A72-404E-825E-05CD4454126D}" type="presParOf" srcId="{6DC7FBEA-72D6-44F0-A127-3322800F88B9}" destId="{2594E077-8896-4C43-A7FC-367295B8A3FA}" srcOrd="3" destOrd="0" presId="urn:microsoft.com/office/officeart/2016/7/layout/ChevronBlockProcess"/>
    <dgm:cxn modelId="{148DAE26-F9E4-4CE4-9DC7-0B7C579BA7AE}" type="presParOf" srcId="{6DC7FBEA-72D6-44F0-A127-3322800F88B9}" destId="{497F0862-6CEB-44E2-B145-B8065788F144}" srcOrd="4" destOrd="0" presId="urn:microsoft.com/office/officeart/2016/7/layout/ChevronBlockProcess"/>
    <dgm:cxn modelId="{314546D9-7916-4353-B170-2F5505F70AB1}" type="presParOf" srcId="{497F0862-6CEB-44E2-B145-B8065788F144}" destId="{4196067A-CE52-421E-99D9-5CB12DB11D66}" srcOrd="0" destOrd="0" presId="urn:microsoft.com/office/officeart/2016/7/layout/ChevronBlockProcess"/>
    <dgm:cxn modelId="{89740840-9DB9-4BB8-815D-F051E0E4F46E}" type="presParOf" srcId="{497F0862-6CEB-44E2-B145-B8065788F144}" destId="{67CB4642-FE68-48D5-B4E6-7DBFB7224483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BE769B5-6DFE-4C90-A3A5-80E14C2F87E0}" type="doc">
      <dgm:prSet loTypeId="urn:microsoft.com/office/officeart/2005/8/layout/vList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9105D67C-2716-490D-B203-F866A800FD39}">
      <dgm:prSet phldrT="[文字]"/>
      <dgm:spPr/>
      <dgm:t>
        <a:bodyPr/>
        <a:lstStyle/>
        <a:p>
          <a:r>
            <a:rPr lang="en-US" altLang="en-US" dirty="0"/>
            <a:t>G5 PMS5003 PM1.0 PM2.5 PM10</a:t>
          </a:r>
          <a:endParaRPr lang="zh-TW" altLang="en-US" dirty="0"/>
        </a:p>
      </dgm:t>
    </dgm:pt>
    <dgm:pt modelId="{5C73C001-0A9C-4E6D-B724-D13C7689A9F0}" type="parTrans" cxnId="{299031DC-3ED2-459B-AE55-A00924D002C3}">
      <dgm:prSet/>
      <dgm:spPr/>
      <dgm:t>
        <a:bodyPr/>
        <a:lstStyle/>
        <a:p>
          <a:endParaRPr lang="zh-TW" altLang="en-US"/>
        </a:p>
      </dgm:t>
    </dgm:pt>
    <dgm:pt modelId="{2EC208F9-5A88-4D03-A2DC-1F5A5C4071E2}" type="sibTrans" cxnId="{299031DC-3ED2-459B-AE55-A00924D002C3}">
      <dgm:prSet/>
      <dgm:spPr/>
      <dgm:t>
        <a:bodyPr/>
        <a:lstStyle/>
        <a:p>
          <a:endParaRPr lang="zh-TW" altLang="en-US"/>
        </a:p>
      </dgm:t>
    </dgm:pt>
    <dgm:pt modelId="{ACF062AD-E518-4925-B1BE-0F6A84527780}">
      <dgm:prSet phldrT="[文字]"/>
      <dgm:spPr/>
      <dgm:t>
        <a:bodyPr/>
        <a:lstStyle/>
        <a:p>
          <a:r>
            <a:rPr lang="zh-TW" altLang="en-US" dirty="0">
              <a:solidFill>
                <a:srgbClr val="FFFF00"/>
              </a:solidFill>
            </a:rPr>
            <a:t>可以完整顯示 </a:t>
          </a:r>
          <a:r>
            <a:rPr lang="en-US" altLang="en-US" dirty="0">
              <a:solidFill>
                <a:srgbClr val="FFFF00"/>
              </a:solidFill>
            </a:rPr>
            <a:t>,PM1.0 PM2.5 PM10</a:t>
          </a:r>
          <a:endParaRPr lang="zh-TW" altLang="en-US" dirty="0">
            <a:solidFill>
              <a:srgbClr val="FFFF00"/>
            </a:solidFill>
          </a:endParaRPr>
        </a:p>
      </dgm:t>
    </dgm:pt>
    <dgm:pt modelId="{227775B9-3BE4-495E-A1E7-C14422BFE5FC}" type="parTrans" cxnId="{0464397A-82AA-47CD-8EB1-F0B0D0A22F8F}">
      <dgm:prSet/>
      <dgm:spPr/>
      <dgm:t>
        <a:bodyPr/>
        <a:lstStyle/>
        <a:p>
          <a:endParaRPr lang="zh-TW" altLang="en-US"/>
        </a:p>
      </dgm:t>
    </dgm:pt>
    <dgm:pt modelId="{B7D1DAA4-E163-40C1-B569-198364A178D6}" type="sibTrans" cxnId="{0464397A-82AA-47CD-8EB1-F0B0D0A22F8F}">
      <dgm:prSet/>
      <dgm:spPr/>
      <dgm:t>
        <a:bodyPr/>
        <a:lstStyle/>
        <a:p>
          <a:endParaRPr lang="zh-TW" altLang="en-US"/>
        </a:p>
      </dgm:t>
    </dgm:pt>
    <dgm:pt modelId="{91097213-3CC1-49F2-8286-6E00059FEFB6}">
      <dgm:prSet phldrT="[文字]"/>
      <dgm:spPr/>
      <dgm:t>
        <a:bodyPr/>
        <a:lstStyle/>
        <a:p>
          <a:r>
            <a:rPr lang="en-US" altLang="en-US" dirty="0"/>
            <a:t>MQ-7 </a:t>
          </a:r>
          <a:r>
            <a:rPr lang="zh-TW" altLang="en-US" dirty="0"/>
            <a:t>一氧化碳 </a:t>
          </a:r>
          <a:r>
            <a:rPr lang="en-US" altLang="en-US" dirty="0"/>
            <a:t>CO </a:t>
          </a:r>
          <a:r>
            <a:rPr lang="zh-TW" altLang="en-US" dirty="0"/>
            <a:t>氣體感測器</a:t>
          </a:r>
        </a:p>
      </dgm:t>
    </dgm:pt>
    <dgm:pt modelId="{34F70B55-9ADE-4957-A96E-C6A42FC2AA07}" type="parTrans" cxnId="{10C2B907-4DBD-4E3A-9D9F-1F72D415362F}">
      <dgm:prSet/>
      <dgm:spPr/>
      <dgm:t>
        <a:bodyPr/>
        <a:lstStyle/>
        <a:p>
          <a:endParaRPr lang="zh-TW" altLang="en-US"/>
        </a:p>
      </dgm:t>
    </dgm:pt>
    <dgm:pt modelId="{B379DDDF-AD17-46BA-88C7-119FC7732197}" type="sibTrans" cxnId="{10C2B907-4DBD-4E3A-9D9F-1F72D415362F}">
      <dgm:prSet/>
      <dgm:spPr/>
      <dgm:t>
        <a:bodyPr/>
        <a:lstStyle/>
        <a:p>
          <a:endParaRPr lang="zh-TW" altLang="en-US"/>
        </a:p>
      </dgm:t>
    </dgm:pt>
    <dgm:pt modelId="{3185F2EC-095F-490E-8556-2FA2DA199694}">
      <dgm:prSet phldrT="[文字]"/>
      <dgm:spPr/>
      <dgm:t>
        <a:bodyPr/>
        <a:lstStyle/>
        <a:p>
          <a:r>
            <a:rPr lang="zh-TW" altLang="en-US" dirty="0">
              <a:solidFill>
                <a:srgbClr val="FFFF00"/>
              </a:solidFill>
            </a:rPr>
            <a:t>用於家庭、環境的一氧化碳探測裝置。</a:t>
          </a:r>
        </a:p>
      </dgm:t>
    </dgm:pt>
    <dgm:pt modelId="{5304FB6C-B9B6-4B8E-B5A5-1ACBCBCDC675}" type="parTrans" cxnId="{22D8A646-9698-4AF4-A298-B7A12AF9530F}">
      <dgm:prSet/>
      <dgm:spPr/>
      <dgm:t>
        <a:bodyPr/>
        <a:lstStyle/>
        <a:p>
          <a:endParaRPr lang="zh-TW" altLang="en-US"/>
        </a:p>
      </dgm:t>
    </dgm:pt>
    <dgm:pt modelId="{6F383E41-D811-4CC5-A669-8D0E34FA4331}" type="sibTrans" cxnId="{22D8A646-9698-4AF4-A298-B7A12AF9530F}">
      <dgm:prSet/>
      <dgm:spPr/>
      <dgm:t>
        <a:bodyPr/>
        <a:lstStyle/>
        <a:p>
          <a:endParaRPr lang="zh-TW" altLang="en-US"/>
        </a:p>
      </dgm:t>
    </dgm:pt>
    <dgm:pt modelId="{F105E414-79BB-4098-9C3A-FBF821C412D6}">
      <dgm:prSet phldrT="[文字]"/>
      <dgm:spPr/>
      <dgm:t>
        <a:bodyPr/>
        <a:lstStyle/>
        <a:p>
          <a:r>
            <a:rPr lang="en-US" altLang="zh-TW" dirty="0"/>
            <a:t>DHT11</a:t>
          </a:r>
          <a:endParaRPr lang="zh-TW" altLang="en-US" dirty="0"/>
        </a:p>
      </dgm:t>
    </dgm:pt>
    <dgm:pt modelId="{3AFFDB8A-0FDF-4D31-8E65-6F6B8317F064}" type="parTrans" cxnId="{B3F66D5F-4504-457E-8FAA-961937DD1BE9}">
      <dgm:prSet/>
      <dgm:spPr/>
      <dgm:t>
        <a:bodyPr/>
        <a:lstStyle/>
        <a:p>
          <a:endParaRPr lang="zh-TW" altLang="en-US"/>
        </a:p>
      </dgm:t>
    </dgm:pt>
    <dgm:pt modelId="{0FEF8EAA-5A8D-4C41-9F6B-6840324F15EE}" type="sibTrans" cxnId="{B3F66D5F-4504-457E-8FAA-961937DD1BE9}">
      <dgm:prSet/>
      <dgm:spPr/>
      <dgm:t>
        <a:bodyPr/>
        <a:lstStyle/>
        <a:p>
          <a:endParaRPr lang="zh-TW" altLang="en-US"/>
        </a:p>
      </dgm:t>
    </dgm:pt>
    <dgm:pt modelId="{0DDE8B6F-8BE7-489C-81AE-469158BC9E5E}">
      <dgm:prSet phldrT="[文字]"/>
      <dgm:spPr/>
      <dgm:t>
        <a:bodyPr/>
        <a:lstStyle/>
        <a:p>
          <a:r>
            <a:rPr lang="en-US" altLang="en-US" dirty="0">
              <a:solidFill>
                <a:srgbClr val="FFFF00"/>
              </a:solidFill>
            </a:rPr>
            <a:t>DHT11</a:t>
          </a:r>
          <a:r>
            <a:rPr lang="zh-TW" altLang="en-US" dirty="0">
              <a:solidFill>
                <a:srgbClr val="FFFF00"/>
              </a:solidFill>
            </a:rPr>
            <a:t>數字溫濕度傳感器是一款溫濕度複合傳感器，數字模塊採集技術和溫濕度傳感技術</a:t>
          </a:r>
        </a:p>
      </dgm:t>
    </dgm:pt>
    <dgm:pt modelId="{673D8971-EADF-4AF9-BEFC-514784CEDAB8}" type="parTrans" cxnId="{222FE886-0924-45B7-8730-EE9F9BAB9ACA}">
      <dgm:prSet/>
      <dgm:spPr/>
      <dgm:t>
        <a:bodyPr/>
        <a:lstStyle/>
        <a:p>
          <a:endParaRPr lang="zh-TW" altLang="en-US"/>
        </a:p>
      </dgm:t>
    </dgm:pt>
    <dgm:pt modelId="{F41AA152-3C20-47CA-B6CC-098C007DD5EC}" type="sibTrans" cxnId="{222FE886-0924-45B7-8730-EE9F9BAB9ACA}">
      <dgm:prSet/>
      <dgm:spPr/>
      <dgm:t>
        <a:bodyPr/>
        <a:lstStyle/>
        <a:p>
          <a:endParaRPr lang="zh-TW" altLang="en-US"/>
        </a:p>
      </dgm:t>
    </dgm:pt>
    <dgm:pt modelId="{328FD07E-3D9D-4E39-B790-0A71F15F3B45}" type="pres">
      <dgm:prSet presAssocID="{7BE769B5-6DFE-4C90-A3A5-80E14C2F87E0}" presName="linear" presStyleCnt="0">
        <dgm:presLayoutVars>
          <dgm:dir/>
          <dgm:resizeHandles val="exact"/>
        </dgm:presLayoutVars>
      </dgm:prSet>
      <dgm:spPr/>
    </dgm:pt>
    <dgm:pt modelId="{34A5C3DB-5A3D-475E-8276-CFFBF397F382}" type="pres">
      <dgm:prSet presAssocID="{9105D67C-2716-490D-B203-F866A800FD39}" presName="comp" presStyleCnt="0"/>
      <dgm:spPr/>
    </dgm:pt>
    <dgm:pt modelId="{4AD195B5-C1C1-474B-80C9-1DFBAFD855C6}" type="pres">
      <dgm:prSet presAssocID="{9105D67C-2716-490D-B203-F866A800FD39}" presName="box" presStyleLbl="node1" presStyleIdx="0" presStyleCnt="3" custLinFactNeighborX="1059" custLinFactNeighborY="1754"/>
      <dgm:spPr/>
    </dgm:pt>
    <dgm:pt modelId="{60794BDA-4548-4266-B322-3DC0FF60A46F}" type="pres">
      <dgm:prSet presAssocID="{9105D67C-2716-490D-B203-F866A800FD39}" presName="img" presStyleLbl="fgImgPlace1" presStyleIdx="0" presStyleCnt="3"/>
      <dgm:spPr>
        <a:blipFill rotWithShape="1">
          <a:blip xmlns:r="http://schemas.openxmlformats.org/officeDocument/2006/relationships" r:embed="rId1"/>
          <a:srcRect/>
          <a:stretch>
            <a:fillRect t="-23000" b="-23000"/>
          </a:stretch>
        </a:blipFill>
      </dgm:spPr>
    </dgm:pt>
    <dgm:pt modelId="{0BB25B2E-E750-4B89-BBCD-7633E5FC74BD}" type="pres">
      <dgm:prSet presAssocID="{9105D67C-2716-490D-B203-F866A800FD39}" presName="text" presStyleLbl="node1" presStyleIdx="0" presStyleCnt="3">
        <dgm:presLayoutVars>
          <dgm:bulletEnabled val="1"/>
        </dgm:presLayoutVars>
      </dgm:prSet>
      <dgm:spPr/>
    </dgm:pt>
    <dgm:pt modelId="{C707CE01-8B49-4C94-9698-7FA7A3670273}" type="pres">
      <dgm:prSet presAssocID="{2EC208F9-5A88-4D03-A2DC-1F5A5C4071E2}" presName="spacer" presStyleCnt="0"/>
      <dgm:spPr/>
    </dgm:pt>
    <dgm:pt modelId="{5C4B7C4A-6098-4FF4-AC19-98C8EC9CC881}" type="pres">
      <dgm:prSet presAssocID="{91097213-3CC1-49F2-8286-6E00059FEFB6}" presName="comp" presStyleCnt="0"/>
      <dgm:spPr/>
    </dgm:pt>
    <dgm:pt modelId="{D1843ED1-4733-4B8E-A9BF-C9977775AE8C}" type="pres">
      <dgm:prSet presAssocID="{91097213-3CC1-49F2-8286-6E00059FEFB6}" presName="box" presStyleLbl="node1" presStyleIdx="1" presStyleCnt="3" custLinFactNeighborY="189"/>
      <dgm:spPr/>
    </dgm:pt>
    <dgm:pt modelId="{CB38DC54-984A-4A62-B4C3-DAD9754BB77D}" type="pres">
      <dgm:prSet presAssocID="{91097213-3CC1-49F2-8286-6E00059FEFB6}" presName="img" presStyleLbl="fgImgPlace1" presStyleIdx="1" presStyleCnt="3"/>
      <dgm:spPr>
        <a:blipFill rotWithShape="1">
          <a:blip xmlns:r="http://schemas.openxmlformats.org/officeDocument/2006/relationships" r:embed="rId2"/>
          <a:srcRect/>
          <a:stretch>
            <a:fillRect t="-23000" b="-23000"/>
          </a:stretch>
        </a:blipFill>
      </dgm:spPr>
    </dgm:pt>
    <dgm:pt modelId="{B05C0DB9-F967-4B1C-A334-79922EC0CDDE}" type="pres">
      <dgm:prSet presAssocID="{91097213-3CC1-49F2-8286-6E00059FEFB6}" presName="text" presStyleLbl="node1" presStyleIdx="1" presStyleCnt="3">
        <dgm:presLayoutVars>
          <dgm:bulletEnabled val="1"/>
        </dgm:presLayoutVars>
      </dgm:prSet>
      <dgm:spPr/>
    </dgm:pt>
    <dgm:pt modelId="{3AF7519D-43AE-4DCB-8841-172AE50BCD79}" type="pres">
      <dgm:prSet presAssocID="{B379DDDF-AD17-46BA-88C7-119FC7732197}" presName="spacer" presStyleCnt="0"/>
      <dgm:spPr/>
    </dgm:pt>
    <dgm:pt modelId="{E585F9EB-E2DC-45C5-8688-9290A44E6EB3}" type="pres">
      <dgm:prSet presAssocID="{F105E414-79BB-4098-9C3A-FBF821C412D6}" presName="comp" presStyleCnt="0"/>
      <dgm:spPr/>
    </dgm:pt>
    <dgm:pt modelId="{53B0168E-4E20-4E8E-96ED-611F0E579A17}" type="pres">
      <dgm:prSet presAssocID="{F105E414-79BB-4098-9C3A-FBF821C412D6}" presName="box" presStyleLbl="node1" presStyleIdx="2" presStyleCnt="3"/>
      <dgm:spPr/>
    </dgm:pt>
    <dgm:pt modelId="{BA22FC75-580E-4A43-955F-493515E9CED3}" type="pres">
      <dgm:prSet presAssocID="{F105E414-79BB-4098-9C3A-FBF821C412D6}" presName="img" presStyleLbl="fgImgPlace1" presStyleIdx="2" presStyleCnt="3"/>
      <dgm:spPr>
        <a:blipFill rotWithShape="1">
          <a:blip xmlns:r="http://schemas.openxmlformats.org/officeDocument/2006/relationships" r:embed="rId3"/>
          <a:srcRect/>
          <a:stretch>
            <a:fillRect l="-20000" r="-20000"/>
          </a:stretch>
        </a:blipFill>
      </dgm:spPr>
    </dgm:pt>
    <dgm:pt modelId="{547E9DA4-41F8-41F2-9341-8C6DF89040D4}" type="pres">
      <dgm:prSet presAssocID="{F105E414-79BB-4098-9C3A-FBF821C412D6}" presName="text" presStyleLbl="node1" presStyleIdx="2" presStyleCnt="3">
        <dgm:presLayoutVars>
          <dgm:bulletEnabled val="1"/>
        </dgm:presLayoutVars>
      </dgm:prSet>
      <dgm:spPr/>
    </dgm:pt>
  </dgm:ptLst>
  <dgm:cxnLst>
    <dgm:cxn modelId="{AD3C1905-9472-4256-8C5D-F95082FDDE93}" type="presOf" srcId="{F105E414-79BB-4098-9C3A-FBF821C412D6}" destId="{547E9DA4-41F8-41F2-9341-8C6DF89040D4}" srcOrd="1" destOrd="0" presId="urn:microsoft.com/office/officeart/2005/8/layout/vList4"/>
    <dgm:cxn modelId="{10C2B907-4DBD-4E3A-9D9F-1F72D415362F}" srcId="{7BE769B5-6DFE-4C90-A3A5-80E14C2F87E0}" destId="{91097213-3CC1-49F2-8286-6E00059FEFB6}" srcOrd="1" destOrd="0" parTransId="{34F70B55-9ADE-4957-A96E-C6A42FC2AA07}" sibTransId="{B379DDDF-AD17-46BA-88C7-119FC7732197}"/>
    <dgm:cxn modelId="{CE97773C-FC2B-4C3C-B360-E5FF022F61B3}" type="presOf" srcId="{0DDE8B6F-8BE7-489C-81AE-469158BC9E5E}" destId="{53B0168E-4E20-4E8E-96ED-611F0E579A17}" srcOrd="0" destOrd="1" presId="urn:microsoft.com/office/officeart/2005/8/layout/vList4"/>
    <dgm:cxn modelId="{BE87D45E-9AD4-4366-B3DD-EA22A6CF03D2}" type="presOf" srcId="{7BE769B5-6DFE-4C90-A3A5-80E14C2F87E0}" destId="{328FD07E-3D9D-4E39-B790-0A71F15F3B45}" srcOrd="0" destOrd="0" presId="urn:microsoft.com/office/officeart/2005/8/layout/vList4"/>
    <dgm:cxn modelId="{B3F66D5F-4504-457E-8FAA-961937DD1BE9}" srcId="{7BE769B5-6DFE-4C90-A3A5-80E14C2F87E0}" destId="{F105E414-79BB-4098-9C3A-FBF821C412D6}" srcOrd="2" destOrd="0" parTransId="{3AFFDB8A-0FDF-4D31-8E65-6F6B8317F064}" sibTransId="{0FEF8EAA-5A8D-4C41-9F6B-6840324F15EE}"/>
    <dgm:cxn modelId="{22D8A646-9698-4AF4-A298-B7A12AF9530F}" srcId="{91097213-3CC1-49F2-8286-6E00059FEFB6}" destId="{3185F2EC-095F-490E-8556-2FA2DA199694}" srcOrd="0" destOrd="0" parTransId="{5304FB6C-B9B6-4B8E-B5A5-1ACBCBCDC675}" sibTransId="{6F383E41-D811-4CC5-A669-8D0E34FA4331}"/>
    <dgm:cxn modelId="{8C17646A-0FFE-45C3-BF94-787B09A11ABC}" type="presOf" srcId="{F105E414-79BB-4098-9C3A-FBF821C412D6}" destId="{53B0168E-4E20-4E8E-96ED-611F0E579A17}" srcOrd="0" destOrd="0" presId="urn:microsoft.com/office/officeart/2005/8/layout/vList4"/>
    <dgm:cxn modelId="{DEF0A26B-CEFB-419C-96BD-FE81A5CB6FBA}" type="presOf" srcId="{3185F2EC-095F-490E-8556-2FA2DA199694}" destId="{D1843ED1-4733-4B8E-A9BF-C9977775AE8C}" srcOrd="0" destOrd="1" presId="urn:microsoft.com/office/officeart/2005/8/layout/vList4"/>
    <dgm:cxn modelId="{BFB7E96D-D9D3-4EA9-8E70-EA3E9CB43023}" type="presOf" srcId="{9105D67C-2716-490D-B203-F866A800FD39}" destId="{0BB25B2E-E750-4B89-BBCD-7633E5FC74BD}" srcOrd="1" destOrd="0" presId="urn:microsoft.com/office/officeart/2005/8/layout/vList4"/>
    <dgm:cxn modelId="{B4B04B72-ADD9-4B62-9D64-B700B2EF20D5}" type="presOf" srcId="{0DDE8B6F-8BE7-489C-81AE-469158BC9E5E}" destId="{547E9DA4-41F8-41F2-9341-8C6DF89040D4}" srcOrd="1" destOrd="1" presId="urn:microsoft.com/office/officeart/2005/8/layout/vList4"/>
    <dgm:cxn modelId="{0464397A-82AA-47CD-8EB1-F0B0D0A22F8F}" srcId="{9105D67C-2716-490D-B203-F866A800FD39}" destId="{ACF062AD-E518-4925-B1BE-0F6A84527780}" srcOrd="0" destOrd="0" parTransId="{227775B9-3BE4-495E-A1E7-C14422BFE5FC}" sibTransId="{B7D1DAA4-E163-40C1-B569-198364A178D6}"/>
    <dgm:cxn modelId="{222FE886-0924-45B7-8730-EE9F9BAB9ACA}" srcId="{F105E414-79BB-4098-9C3A-FBF821C412D6}" destId="{0DDE8B6F-8BE7-489C-81AE-469158BC9E5E}" srcOrd="0" destOrd="0" parTransId="{673D8971-EADF-4AF9-BEFC-514784CEDAB8}" sibTransId="{F41AA152-3C20-47CA-B6CC-098C007DD5EC}"/>
    <dgm:cxn modelId="{65F66C96-A98A-4EAC-95AD-1D4F376A26B5}" type="presOf" srcId="{3185F2EC-095F-490E-8556-2FA2DA199694}" destId="{B05C0DB9-F967-4B1C-A334-79922EC0CDDE}" srcOrd="1" destOrd="1" presId="urn:microsoft.com/office/officeart/2005/8/layout/vList4"/>
    <dgm:cxn modelId="{DE42779E-AA42-4DA4-871F-2AEACCA8F280}" type="presOf" srcId="{91097213-3CC1-49F2-8286-6E00059FEFB6}" destId="{B05C0DB9-F967-4B1C-A334-79922EC0CDDE}" srcOrd="1" destOrd="0" presId="urn:microsoft.com/office/officeart/2005/8/layout/vList4"/>
    <dgm:cxn modelId="{E3F472C8-04FA-4CEE-BF80-7A8D5BCE850B}" type="presOf" srcId="{ACF062AD-E518-4925-B1BE-0F6A84527780}" destId="{4AD195B5-C1C1-474B-80C9-1DFBAFD855C6}" srcOrd="0" destOrd="1" presId="urn:microsoft.com/office/officeart/2005/8/layout/vList4"/>
    <dgm:cxn modelId="{A6D723D5-D7E5-468F-9E36-373314C6AF17}" type="presOf" srcId="{ACF062AD-E518-4925-B1BE-0F6A84527780}" destId="{0BB25B2E-E750-4B89-BBCD-7633E5FC74BD}" srcOrd="1" destOrd="1" presId="urn:microsoft.com/office/officeart/2005/8/layout/vList4"/>
    <dgm:cxn modelId="{F9C283D7-2AD8-4B8D-B1DF-DD3DA68264C3}" type="presOf" srcId="{9105D67C-2716-490D-B203-F866A800FD39}" destId="{4AD195B5-C1C1-474B-80C9-1DFBAFD855C6}" srcOrd="0" destOrd="0" presId="urn:microsoft.com/office/officeart/2005/8/layout/vList4"/>
    <dgm:cxn modelId="{299031DC-3ED2-459B-AE55-A00924D002C3}" srcId="{7BE769B5-6DFE-4C90-A3A5-80E14C2F87E0}" destId="{9105D67C-2716-490D-B203-F866A800FD39}" srcOrd="0" destOrd="0" parTransId="{5C73C001-0A9C-4E6D-B724-D13C7689A9F0}" sibTransId="{2EC208F9-5A88-4D03-A2DC-1F5A5C4071E2}"/>
    <dgm:cxn modelId="{E836F6DE-356C-47AF-B5E9-8068E3AD7326}" type="presOf" srcId="{91097213-3CC1-49F2-8286-6E00059FEFB6}" destId="{D1843ED1-4733-4B8E-A9BF-C9977775AE8C}" srcOrd="0" destOrd="0" presId="urn:microsoft.com/office/officeart/2005/8/layout/vList4"/>
    <dgm:cxn modelId="{C454A9A1-D80C-4010-904B-D57265E8EE4B}" type="presParOf" srcId="{328FD07E-3D9D-4E39-B790-0A71F15F3B45}" destId="{34A5C3DB-5A3D-475E-8276-CFFBF397F382}" srcOrd="0" destOrd="0" presId="urn:microsoft.com/office/officeart/2005/8/layout/vList4"/>
    <dgm:cxn modelId="{2EBB3DE0-D4EA-4CE2-96D6-12EB1E0B65FB}" type="presParOf" srcId="{34A5C3DB-5A3D-475E-8276-CFFBF397F382}" destId="{4AD195B5-C1C1-474B-80C9-1DFBAFD855C6}" srcOrd="0" destOrd="0" presId="urn:microsoft.com/office/officeart/2005/8/layout/vList4"/>
    <dgm:cxn modelId="{17275F6C-9EBF-41FB-B53B-AF7083E8D979}" type="presParOf" srcId="{34A5C3DB-5A3D-475E-8276-CFFBF397F382}" destId="{60794BDA-4548-4266-B322-3DC0FF60A46F}" srcOrd="1" destOrd="0" presId="urn:microsoft.com/office/officeart/2005/8/layout/vList4"/>
    <dgm:cxn modelId="{FD674871-8BC6-40B9-BB0F-942226732B73}" type="presParOf" srcId="{34A5C3DB-5A3D-475E-8276-CFFBF397F382}" destId="{0BB25B2E-E750-4B89-BBCD-7633E5FC74BD}" srcOrd="2" destOrd="0" presId="urn:microsoft.com/office/officeart/2005/8/layout/vList4"/>
    <dgm:cxn modelId="{E1EBA8D1-356D-4E57-9025-81A16C42F87F}" type="presParOf" srcId="{328FD07E-3D9D-4E39-B790-0A71F15F3B45}" destId="{C707CE01-8B49-4C94-9698-7FA7A3670273}" srcOrd="1" destOrd="0" presId="urn:microsoft.com/office/officeart/2005/8/layout/vList4"/>
    <dgm:cxn modelId="{D9B67C61-6FF9-4D60-AC3F-270541B8C017}" type="presParOf" srcId="{328FD07E-3D9D-4E39-B790-0A71F15F3B45}" destId="{5C4B7C4A-6098-4FF4-AC19-98C8EC9CC881}" srcOrd="2" destOrd="0" presId="urn:microsoft.com/office/officeart/2005/8/layout/vList4"/>
    <dgm:cxn modelId="{6FF9C2BC-D70A-467F-BA1F-B392EFD9566F}" type="presParOf" srcId="{5C4B7C4A-6098-4FF4-AC19-98C8EC9CC881}" destId="{D1843ED1-4733-4B8E-A9BF-C9977775AE8C}" srcOrd="0" destOrd="0" presId="urn:microsoft.com/office/officeart/2005/8/layout/vList4"/>
    <dgm:cxn modelId="{6E8F1290-5310-48C7-A138-207DC8EA758A}" type="presParOf" srcId="{5C4B7C4A-6098-4FF4-AC19-98C8EC9CC881}" destId="{CB38DC54-984A-4A62-B4C3-DAD9754BB77D}" srcOrd="1" destOrd="0" presId="urn:microsoft.com/office/officeart/2005/8/layout/vList4"/>
    <dgm:cxn modelId="{147A7FD9-8766-4DA8-91AD-5CA308CB8DC3}" type="presParOf" srcId="{5C4B7C4A-6098-4FF4-AC19-98C8EC9CC881}" destId="{B05C0DB9-F967-4B1C-A334-79922EC0CDDE}" srcOrd="2" destOrd="0" presId="urn:microsoft.com/office/officeart/2005/8/layout/vList4"/>
    <dgm:cxn modelId="{CAA254AE-3479-4A84-B303-7F588898B984}" type="presParOf" srcId="{328FD07E-3D9D-4E39-B790-0A71F15F3B45}" destId="{3AF7519D-43AE-4DCB-8841-172AE50BCD79}" srcOrd="3" destOrd="0" presId="urn:microsoft.com/office/officeart/2005/8/layout/vList4"/>
    <dgm:cxn modelId="{9FA87EF9-BD98-4E9B-8DC5-8567F14481E9}" type="presParOf" srcId="{328FD07E-3D9D-4E39-B790-0A71F15F3B45}" destId="{E585F9EB-E2DC-45C5-8688-9290A44E6EB3}" srcOrd="4" destOrd="0" presId="urn:microsoft.com/office/officeart/2005/8/layout/vList4"/>
    <dgm:cxn modelId="{85F0E73D-456B-4B25-A069-24E9BD1A5FC8}" type="presParOf" srcId="{E585F9EB-E2DC-45C5-8688-9290A44E6EB3}" destId="{53B0168E-4E20-4E8E-96ED-611F0E579A17}" srcOrd="0" destOrd="0" presId="urn:microsoft.com/office/officeart/2005/8/layout/vList4"/>
    <dgm:cxn modelId="{CC9BA988-3254-4BEF-94F6-E46C0BAD5938}" type="presParOf" srcId="{E585F9EB-E2DC-45C5-8688-9290A44E6EB3}" destId="{BA22FC75-580E-4A43-955F-493515E9CED3}" srcOrd="1" destOrd="0" presId="urn:microsoft.com/office/officeart/2005/8/layout/vList4"/>
    <dgm:cxn modelId="{4E761C63-DB30-4A89-8B3D-4B3BED30BF2E}" type="presParOf" srcId="{E585F9EB-E2DC-45C5-8688-9290A44E6EB3}" destId="{547E9DA4-41F8-41F2-9341-8C6DF89040D4}" srcOrd="2" destOrd="0" presId="urn:microsoft.com/office/officeart/2005/8/layout/vList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F0F9FC-AFB5-4F2A-ADD2-583336B5AD3E}">
      <dsp:nvSpPr>
        <dsp:cNvPr id="0" name=""/>
        <dsp:cNvSpPr/>
      </dsp:nvSpPr>
      <dsp:spPr>
        <a:xfrm>
          <a:off x="631953" y="895921"/>
          <a:ext cx="2508809" cy="2193015"/>
        </a:xfrm>
        <a:prstGeom prst="rightArrow">
          <a:avLst>
            <a:gd name="adj1" fmla="val 70000"/>
            <a:gd name="adj2" fmla="val 5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利用政府資料</a:t>
          </a:r>
        </a:p>
      </dsp:txBody>
      <dsp:txXfrm>
        <a:off x="1259156" y="1224873"/>
        <a:ext cx="1223045" cy="1535111"/>
      </dsp:txXfrm>
    </dsp:sp>
    <dsp:sp modelId="{B115CFAA-FF17-4CF7-ACBB-594E5F492AB6}">
      <dsp:nvSpPr>
        <dsp:cNvPr id="0" name=""/>
        <dsp:cNvSpPr/>
      </dsp:nvSpPr>
      <dsp:spPr>
        <a:xfrm>
          <a:off x="4751" y="1365227"/>
          <a:ext cx="1254404" cy="1254404"/>
        </a:xfrm>
        <a:prstGeom prst="ellipse">
          <a:avLst/>
        </a:prstGeom>
        <a:solidFill>
          <a:schemeClr val="accent6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800" kern="1200" dirty="0"/>
            <a:t>氣象站</a:t>
          </a:r>
        </a:p>
      </dsp:txBody>
      <dsp:txXfrm>
        <a:off x="188454" y="1548930"/>
        <a:ext cx="886998" cy="886998"/>
      </dsp:txXfrm>
    </dsp:sp>
    <dsp:sp modelId="{E6665F7E-EB9B-465C-B8EA-5DA625471873}">
      <dsp:nvSpPr>
        <dsp:cNvPr id="0" name=""/>
        <dsp:cNvSpPr/>
      </dsp:nvSpPr>
      <dsp:spPr>
        <a:xfrm>
          <a:off x="3924766" y="895921"/>
          <a:ext cx="2508809" cy="2193015"/>
        </a:xfrm>
        <a:prstGeom prst="rightArrow">
          <a:avLst>
            <a:gd name="adj1" fmla="val 70000"/>
            <a:gd name="adj2" fmla="val 5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發送</a:t>
          </a:r>
        </a:p>
      </dsp:txBody>
      <dsp:txXfrm>
        <a:off x="4551969" y="1224873"/>
        <a:ext cx="1223045" cy="1535111"/>
      </dsp:txXfrm>
    </dsp:sp>
    <dsp:sp modelId="{5FCFF2FA-E965-403C-B933-16F875DD4D9A}">
      <dsp:nvSpPr>
        <dsp:cNvPr id="0" name=""/>
        <dsp:cNvSpPr/>
      </dsp:nvSpPr>
      <dsp:spPr>
        <a:xfrm>
          <a:off x="3297564" y="1365227"/>
          <a:ext cx="1254404" cy="1254404"/>
        </a:xfrm>
        <a:prstGeom prst="ellipse">
          <a:avLst/>
        </a:prstGeom>
        <a:solidFill>
          <a:schemeClr val="accent1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800" kern="1200" dirty="0"/>
            <a:t>雲端</a:t>
          </a:r>
        </a:p>
      </dsp:txBody>
      <dsp:txXfrm>
        <a:off x="3481267" y="1548930"/>
        <a:ext cx="886998" cy="886998"/>
      </dsp:txXfrm>
    </dsp:sp>
    <dsp:sp modelId="{10E0C20D-86E6-41B0-9373-38773A64347F}">
      <dsp:nvSpPr>
        <dsp:cNvPr id="0" name=""/>
        <dsp:cNvSpPr/>
      </dsp:nvSpPr>
      <dsp:spPr>
        <a:xfrm>
          <a:off x="7217579" y="895921"/>
          <a:ext cx="2508809" cy="2193015"/>
        </a:xfrm>
        <a:prstGeom prst="rightArrow">
          <a:avLst>
            <a:gd name="adj1" fmla="val 70000"/>
            <a:gd name="adj2" fmla="val 50000"/>
          </a:avLst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11430" rIns="2286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接收資料並提供預測及警示</a:t>
          </a:r>
          <a:endParaRPr lang="en-US" altLang="zh-TW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kern="1200" dirty="0"/>
            <a:t>回傳實際測量值給雲端</a:t>
          </a:r>
        </a:p>
      </dsp:txBody>
      <dsp:txXfrm>
        <a:off x="7844782" y="1224873"/>
        <a:ext cx="1223045" cy="1535111"/>
      </dsp:txXfrm>
    </dsp:sp>
    <dsp:sp modelId="{9166122D-BC16-4011-BE7A-707257F3BB7D}">
      <dsp:nvSpPr>
        <dsp:cNvPr id="0" name=""/>
        <dsp:cNvSpPr/>
      </dsp:nvSpPr>
      <dsp:spPr>
        <a:xfrm>
          <a:off x="6571122" y="1355605"/>
          <a:ext cx="1254404" cy="1254404"/>
        </a:xfrm>
        <a:prstGeom prst="ellipse">
          <a:avLst/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kern="1200" dirty="0"/>
            <a:t>IOT</a:t>
          </a:r>
          <a:endParaRPr lang="zh-TW" altLang="en-US" sz="2800" kern="1200" dirty="0"/>
        </a:p>
      </dsp:txBody>
      <dsp:txXfrm>
        <a:off x="6754825" y="1539308"/>
        <a:ext cx="886998" cy="8869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EB2504-6CE0-4366-B82A-B17E5B082506}">
      <dsp:nvSpPr>
        <dsp:cNvPr id="0" name=""/>
        <dsp:cNvSpPr/>
      </dsp:nvSpPr>
      <dsp:spPr>
        <a:xfrm>
          <a:off x="5761" y="775017"/>
          <a:ext cx="2280170" cy="684051"/>
        </a:xfrm>
        <a:prstGeom prst="chevron">
          <a:avLst>
            <a:gd name="adj" fmla="val 3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461" tIns="84461" rIns="84461" bIns="84461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800" kern="1200" dirty="0"/>
            <a:t>IOT</a:t>
          </a:r>
          <a:endParaRPr lang="zh-TW" altLang="en-US" sz="2800" kern="1200" dirty="0"/>
        </a:p>
      </dsp:txBody>
      <dsp:txXfrm>
        <a:off x="210976" y="775017"/>
        <a:ext cx="1869740" cy="684051"/>
      </dsp:txXfrm>
    </dsp:sp>
    <dsp:sp modelId="{79676288-7805-4BBA-9D83-4C81C6360011}">
      <dsp:nvSpPr>
        <dsp:cNvPr id="0" name=""/>
        <dsp:cNvSpPr/>
      </dsp:nvSpPr>
      <dsp:spPr>
        <a:xfrm>
          <a:off x="5761" y="1459068"/>
          <a:ext cx="2074955" cy="164100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968" tIns="163968" rIns="163968" bIns="327935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/>
            <a:t>離事件最近的站收到突然飆升的數值</a:t>
          </a:r>
        </a:p>
      </dsp:txBody>
      <dsp:txXfrm>
        <a:off x="5761" y="1459068"/>
        <a:ext cx="2074955" cy="1641000"/>
      </dsp:txXfrm>
    </dsp:sp>
    <dsp:sp modelId="{C4941BFF-9622-4BE7-9E36-5691003788A4}">
      <dsp:nvSpPr>
        <dsp:cNvPr id="0" name=""/>
        <dsp:cNvSpPr/>
      </dsp:nvSpPr>
      <dsp:spPr>
        <a:xfrm>
          <a:off x="2252044" y="775017"/>
          <a:ext cx="2280170" cy="684051"/>
        </a:xfrm>
        <a:prstGeom prst="chevron">
          <a:avLst>
            <a:gd name="adj" fmla="val 30000"/>
          </a:avLst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461" tIns="84461" rIns="84461" bIns="84461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800" kern="1200" dirty="0"/>
            <a:t>雲端</a:t>
          </a:r>
        </a:p>
      </dsp:txBody>
      <dsp:txXfrm>
        <a:off x="2457259" y="775017"/>
        <a:ext cx="1869740" cy="684051"/>
      </dsp:txXfrm>
    </dsp:sp>
    <dsp:sp modelId="{97217822-CB0A-49EF-8927-B0985DCB202A}">
      <dsp:nvSpPr>
        <dsp:cNvPr id="0" name=""/>
        <dsp:cNvSpPr/>
      </dsp:nvSpPr>
      <dsp:spPr>
        <a:xfrm>
          <a:off x="2252044" y="1459068"/>
          <a:ext cx="2074955" cy="1641000"/>
        </a:xfrm>
        <a:prstGeom prst="rect">
          <a:avLst/>
        </a:prstGeom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369881"/>
              <a:satOff val="-11416"/>
              <a:lumOff val="-14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968" tIns="163968" rIns="163968" bIns="327935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/>
            <a:t>推送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/>
            <a:t>運算各地</a:t>
          </a:r>
          <a:r>
            <a:rPr lang="en-US" altLang="zh-TW" sz="2000" kern="1200" dirty="0"/>
            <a:t>IOT</a:t>
          </a:r>
          <a:r>
            <a:rPr lang="zh-TW" altLang="en-US" sz="2000" kern="1200" dirty="0"/>
            <a:t>數值</a:t>
          </a:r>
        </a:p>
      </dsp:txBody>
      <dsp:txXfrm>
        <a:off x="2252044" y="1459068"/>
        <a:ext cx="2074955" cy="1641000"/>
      </dsp:txXfrm>
    </dsp:sp>
    <dsp:sp modelId="{4196067A-CE52-421E-99D9-5CB12DB11D66}">
      <dsp:nvSpPr>
        <dsp:cNvPr id="0" name=""/>
        <dsp:cNvSpPr/>
      </dsp:nvSpPr>
      <dsp:spPr>
        <a:xfrm>
          <a:off x="4498326" y="775017"/>
          <a:ext cx="2280170" cy="684051"/>
        </a:xfrm>
        <a:prstGeom prst="chevron">
          <a:avLst>
            <a:gd name="adj" fmla="val 30000"/>
          </a:avLst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461" tIns="84461" rIns="84461" bIns="84461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800" kern="1200" dirty="0"/>
            <a:t>各地</a:t>
          </a:r>
          <a:r>
            <a:rPr lang="en-US" altLang="zh-TW" sz="2800" kern="1200" dirty="0" err="1"/>
            <a:t>iot</a:t>
          </a:r>
          <a:endParaRPr lang="zh-TW" altLang="en-US" sz="2800" kern="1200" dirty="0"/>
        </a:p>
      </dsp:txBody>
      <dsp:txXfrm>
        <a:off x="4703541" y="775017"/>
        <a:ext cx="1869740" cy="684051"/>
      </dsp:txXfrm>
    </dsp:sp>
    <dsp:sp modelId="{67CB4642-FE68-48D5-B4E6-7DBFB7224483}">
      <dsp:nvSpPr>
        <dsp:cNvPr id="0" name=""/>
        <dsp:cNvSpPr/>
      </dsp:nvSpPr>
      <dsp:spPr>
        <a:xfrm>
          <a:off x="4498326" y="1459068"/>
          <a:ext cx="2074955" cy="1641000"/>
        </a:xfrm>
        <a:prstGeom prst="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968" tIns="163968" rIns="163968" bIns="327935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000" kern="1200" dirty="0"/>
            <a:t>接收並提供警示</a:t>
          </a:r>
        </a:p>
      </dsp:txBody>
      <dsp:txXfrm>
        <a:off x="4498326" y="1459068"/>
        <a:ext cx="2074955" cy="1641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D195B5-C1C1-474B-80C9-1DFBAFD855C6}">
      <dsp:nvSpPr>
        <dsp:cNvPr id="0" name=""/>
        <dsp:cNvSpPr/>
      </dsp:nvSpPr>
      <dsp:spPr>
        <a:xfrm>
          <a:off x="0" y="23850"/>
          <a:ext cx="10515600" cy="13597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600" kern="1200" dirty="0"/>
            <a:t>G5 PMS5003 PM1.0 PM2.5 PM10</a:t>
          </a:r>
          <a:endParaRPr lang="zh-TW" altLang="en-US" sz="26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2000" kern="1200" dirty="0">
              <a:solidFill>
                <a:srgbClr val="FFFF00"/>
              </a:solidFill>
            </a:rPr>
            <a:t>可以完整顯示 </a:t>
          </a:r>
          <a:r>
            <a:rPr lang="en-US" altLang="en-US" sz="2000" kern="1200" dirty="0">
              <a:solidFill>
                <a:srgbClr val="FFFF00"/>
              </a:solidFill>
            </a:rPr>
            <a:t>,PM1.0 PM2.5 PM10</a:t>
          </a:r>
          <a:endParaRPr lang="zh-TW" altLang="en-US" sz="2000" kern="1200" dirty="0">
            <a:solidFill>
              <a:srgbClr val="FFFF00"/>
            </a:solidFill>
          </a:endParaRPr>
        </a:p>
      </dsp:txBody>
      <dsp:txXfrm>
        <a:off x="2239099" y="23850"/>
        <a:ext cx="8276500" cy="1359793"/>
      </dsp:txXfrm>
    </dsp:sp>
    <dsp:sp modelId="{60794BDA-4548-4266-B322-3DC0FF60A46F}">
      <dsp:nvSpPr>
        <dsp:cNvPr id="0" name=""/>
        <dsp:cNvSpPr/>
      </dsp:nvSpPr>
      <dsp:spPr>
        <a:xfrm>
          <a:off x="135979" y="135979"/>
          <a:ext cx="2103120" cy="108783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rcRect/>
          <a:stretch>
            <a:fillRect t="-23000" b="-2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843ED1-4733-4B8E-A9BF-C9977775AE8C}">
      <dsp:nvSpPr>
        <dsp:cNvPr id="0" name=""/>
        <dsp:cNvSpPr/>
      </dsp:nvSpPr>
      <dsp:spPr>
        <a:xfrm>
          <a:off x="0" y="1498342"/>
          <a:ext cx="10515600" cy="13597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600" kern="1200" dirty="0"/>
            <a:t>MQ-7 </a:t>
          </a:r>
          <a:r>
            <a:rPr lang="zh-TW" altLang="en-US" sz="2600" kern="1200" dirty="0"/>
            <a:t>一氧化碳 </a:t>
          </a:r>
          <a:r>
            <a:rPr lang="en-US" altLang="en-US" sz="2600" kern="1200" dirty="0"/>
            <a:t>CO </a:t>
          </a:r>
          <a:r>
            <a:rPr lang="zh-TW" altLang="en-US" sz="2600" kern="1200" dirty="0"/>
            <a:t>氣體感測器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TW" altLang="en-US" sz="2000" kern="1200" dirty="0">
              <a:solidFill>
                <a:srgbClr val="FFFF00"/>
              </a:solidFill>
            </a:rPr>
            <a:t>用於家庭、環境的一氧化碳探測裝置。</a:t>
          </a:r>
        </a:p>
      </dsp:txBody>
      <dsp:txXfrm>
        <a:off x="2239099" y="1498342"/>
        <a:ext cx="8276500" cy="1359793"/>
      </dsp:txXfrm>
    </dsp:sp>
    <dsp:sp modelId="{CB38DC54-984A-4A62-B4C3-DAD9754BB77D}">
      <dsp:nvSpPr>
        <dsp:cNvPr id="0" name=""/>
        <dsp:cNvSpPr/>
      </dsp:nvSpPr>
      <dsp:spPr>
        <a:xfrm>
          <a:off x="135979" y="1631751"/>
          <a:ext cx="2103120" cy="108783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rcRect/>
          <a:stretch>
            <a:fillRect t="-23000" b="-23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B0168E-4E20-4E8E-96ED-611F0E579A17}">
      <dsp:nvSpPr>
        <dsp:cNvPr id="0" name=""/>
        <dsp:cNvSpPr/>
      </dsp:nvSpPr>
      <dsp:spPr>
        <a:xfrm>
          <a:off x="0" y="2991544"/>
          <a:ext cx="10515600" cy="13597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2600" kern="1200" dirty="0"/>
            <a:t>DHT11</a:t>
          </a:r>
          <a:endParaRPr lang="zh-TW" altLang="en-US" sz="26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en-US" sz="2000" kern="1200" dirty="0">
              <a:solidFill>
                <a:srgbClr val="FFFF00"/>
              </a:solidFill>
            </a:rPr>
            <a:t>DHT11</a:t>
          </a:r>
          <a:r>
            <a:rPr lang="zh-TW" altLang="en-US" sz="2000" kern="1200" dirty="0">
              <a:solidFill>
                <a:srgbClr val="FFFF00"/>
              </a:solidFill>
            </a:rPr>
            <a:t>數字溫濕度傳感器是一款溫濕度複合傳感器，數字模塊採集技術和溫濕度傳感技術</a:t>
          </a:r>
        </a:p>
      </dsp:txBody>
      <dsp:txXfrm>
        <a:off x="2239099" y="2991544"/>
        <a:ext cx="8276500" cy="1359793"/>
      </dsp:txXfrm>
    </dsp:sp>
    <dsp:sp modelId="{BA22FC75-580E-4A43-955F-493515E9CED3}">
      <dsp:nvSpPr>
        <dsp:cNvPr id="0" name=""/>
        <dsp:cNvSpPr/>
      </dsp:nvSpPr>
      <dsp:spPr>
        <a:xfrm>
          <a:off x="135979" y="3127524"/>
          <a:ext cx="2103120" cy="108783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/>
          <a:srcRect/>
          <a:stretch>
            <a:fillRect l="-20000" r="-20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4">
  <dgm:title val=""/>
  <dgm:desc val=""/>
  <dgm:catLst>
    <dgm:cat type="list" pri="13000"/>
    <dgm:cat type="picture" pri="26000"/>
    <dgm:cat type="pictureconvert" pri="26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resizeHandles val="exact"/>
    </dgm:varLst>
    <dgm:alg type="lin">
      <dgm:param type="linDir" val="fromT"/>
      <dgm:param type="vertAlign" val="t"/>
    </dgm:alg>
    <dgm:shape xmlns:r="http://schemas.openxmlformats.org/officeDocument/2006/relationships" r:blip="">
      <dgm:adjLst/>
    </dgm:shape>
    <dgm:presOf/>
    <dgm:constrLst>
      <dgm:constr type="w" for="ch" forName="comp" refType="w"/>
      <dgm:constr type="h" for="ch" forName="comp" refType="h"/>
      <dgm:constr type="h" for="ch" forName="spacer" refType="h" refFor="ch" refForName="comp" op="equ" fact="0.1"/>
      <dgm:constr type="primFontSz" for="des" forName="text" op="equ" val="65"/>
    </dgm:constrLst>
    <dgm:ruleLst/>
    <dgm:forEach name="Name0" axis="ch" ptType="node">
      <dgm:layoutNode name="comp" styleLbl="node1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l" for="ch" forName="img" refType="h" refFor="ch" refForName="box" fact="0.1"/>
              <dgm:constr type="h" for="ch" forName="text" refType="h"/>
              <dgm:constr type="l" for="ch" forName="text" refType="r" refFor="ch" refForName="img"/>
              <dgm:constr type="r" for="ch" forName="text" refType="w"/>
            </dgm:constrLst>
          </dgm:if>
          <dgm:else name="Name3">
            <dgm:constrLst>
              <dgm:constr type="h" for="ch" forName="box" refType="h"/>
              <dgm:constr type="w" for="ch" forName="box" refType="w"/>
              <dgm:constr type="w" for="ch" forName="img" refType="w" refFor="ch" refForName="box" fact="0.2"/>
              <dgm:constr type="h" for="ch" forName="img" refType="h" refFor="ch" refForName="box" fact="0.8"/>
              <dgm:constr type="t" for="ch" forName="img" refType="h" refFor="ch" refForName="box" fact="0.1"/>
              <dgm:constr type="r" for="ch" forName="img" refType="w" refFor="ch" refForName="box"/>
              <dgm:constr type="rOff" for="ch" forName="img" refType="h" refFor="ch" refForName="box" fact="-0.1"/>
              <dgm:constr type="h" for="ch" forName="text" refType="h"/>
              <dgm:constr type="r" for="ch" forName="text" refType="l" refFor="ch" refForName="img"/>
              <dgm:constr type="l" for="ch" forName="text"/>
            </dgm:constrLst>
          </dgm:else>
        </dgm:choose>
        <dgm:ruleLst/>
        <dgm:layoutNode name="box" styleLbl="node1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/>
          <dgm:ruleLst/>
        </dgm:layoutNode>
        <dgm:layoutNode name="img" styleLbl="f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ext">
          <dgm:varLst>
            <dgm:bulletEnabled val="1"/>
          </dgm:varLst>
          <dgm:alg type="tx">
            <dgm:param type="parTxLTRAlign" val="l"/>
            <dgm:param type="parTxRTLAlign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Name4" axis="followSib" ptType="sibTrans" cnt="1">
        <dgm:layoutNode name="spacer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eg>
</file>

<file path=ppt/media/image20.jpg>
</file>

<file path=ppt/media/image21.png>
</file>

<file path=ppt/media/image22.png>
</file>

<file path=ppt/media/image23.jpg>
</file>

<file path=ppt/media/image24.jp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8F0000-D81A-4B66-9F0E-C2BA7D077087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7419DF-CD5A-44A3-B7F0-84307D69CFF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7017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為了實踐我們前面的想法，我們自己撰寫</a:t>
            </a:r>
            <a:r>
              <a:rPr lang="en-US" altLang="zh-TW" dirty="0"/>
              <a:t>application</a:t>
            </a:r>
            <a:r>
              <a:rPr lang="zh-TW" altLang="en-US" dirty="0"/>
              <a:t>，透過</a:t>
            </a:r>
            <a:r>
              <a:rPr lang="en-US" altLang="zh-TW" dirty="0"/>
              <a:t>cloud foundry</a:t>
            </a:r>
            <a:r>
              <a:rPr lang="zh-TW" altLang="en-US" dirty="0"/>
              <a:t>將我們的</a:t>
            </a:r>
            <a:r>
              <a:rPr lang="en-US" altLang="zh-TW" dirty="0"/>
              <a:t>application</a:t>
            </a:r>
            <a:r>
              <a:rPr lang="zh-TW" altLang="en-US" dirty="0"/>
              <a:t> </a:t>
            </a:r>
            <a:r>
              <a:rPr lang="en-US" altLang="zh-TW" dirty="0"/>
              <a:t>push</a:t>
            </a:r>
            <a:r>
              <a:rPr lang="zh-TW" altLang="en-US" dirty="0"/>
              <a:t>到</a:t>
            </a:r>
            <a:r>
              <a:rPr lang="en-US" altLang="zh-TW" dirty="0"/>
              <a:t>wise-</a:t>
            </a:r>
            <a:r>
              <a:rPr lang="en-US" altLang="zh-TW" dirty="0" err="1"/>
              <a:t>paas</a:t>
            </a:r>
            <a:r>
              <a:rPr lang="zh-TW" altLang="en-US" dirty="0"/>
              <a:t>上。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7419DF-CD5A-44A3-B7F0-84307D69CFF0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3051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29DCDE-842D-4F3E-A100-36517C99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7C0F866-387A-433F-85CD-BB98EE1250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B08056-0D37-4B23-A90D-CA41FA0EF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D553E27-9D95-4C6B-BD50-B6C19168E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A26F77-B302-4C23-A3E0-D37ADDBA0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2924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CAB55A-16C0-4DE8-AB76-1091E8887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8BE9EAE-F63D-45E0-A325-14AA020492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7BE8DE-DFC8-4243-A8E0-4D154D664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FAED0CE-E33E-45F8-A4F5-C9C3FEE5E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07FEAC6-5F30-412A-95CF-036892C7E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246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D65BBCA-B1A6-4624-B9D1-1EF6B93CFB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4FAC2BF-0239-42ED-90BF-1AE68BB102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6E2BAD-BDD3-4685-BC0B-22C7922B1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8A7EA0D-0D4F-4ABF-9137-66E8DBC98B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E069EC-7ECE-4229-83C7-D7EE11DE8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2361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80F627-6CA2-4ABF-9EBF-63F582C6A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9EE451-B405-46F9-8BAB-102251F2E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E1BD7B4-E022-4628-9172-353877784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49A529-0EE4-4B51-8D88-4EFF0BDD5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9F39E3D-C7FC-4821-BD4C-79E4CB94B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18255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B953E5-78FE-4CB4-A843-294CEB1B6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AC9850A-7FBB-4B47-94C0-71ABEC61E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C559BB-1E47-44E5-AE38-43B62FF58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D07D176-6667-44DE-885F-BCBCFF687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AD8E160-89AA-4E3D-9FD0-21D0CDB69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8105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BBC8B3-4F4C-4083-A8C5-9E9E9874C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E6721A-502F-4592-A901-B951FA4C8B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AD61A6D-1F66-4352-B4EF-DDD6071AD7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068DD19-251E-4834-8CCF-100B467F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F6EAF13-3AD6-4E7D-8AB4-2D2AE9F8E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8C5F437-C2ED-4CB3-86A2-6ED53E655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1310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092416-9BF8-436B-AC73-EB0F9CAB0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94F9CB9-E44E-457F-9C97-20B445B90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E19B108-77B0-41C7-B11A-55DD04D3A2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4060686-1B06-4B5B-9E12-DA0FBAC396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C31B266-91DB-4371-9363-2060D583C1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5C3557CD-D0BD-425E-9A50-430A04300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8F886FB-45D5-4B1B-A557-3BE878844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2DA4E06-CB25-4B04-BF6E-EACDCA2A1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5849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EF3186-2ECE-4B2B-949C-897C57E92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9B6B7FF-1A96-4A6D-9233-D672FC1CD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3B5BB57-D063-468A-BD70-63B388653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DDB2691-3499-45E3-AE62-BDD895375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723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F113105-504A-4C28-BB02-A6B111E00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9245B92-3247-4F6E-A816-1F15CD120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64E32FA-D1D5-4728-8E77-D39A045F3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4648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F50AA2-1BCB-465B-AC7C-F5D02AD47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9EE611-48C2-40B7-B5D0-EEF08A524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033B8F5-CA56-47F3-846D-2F1B1F5F2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6B7C447-59F2-46B9-BCD2-184A5A9FE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4DB5C76-3F00-41AE-9733-67EEE2B2A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D869C8D-83A1-4CFD-A66E-7AA6AE661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64479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747FEF-1FEF-4A56-B7D9-C424343C0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173F7BD-EECA-4E71-BA77-79BDF9B840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5721A5C-9761-4181-B223-51AF120789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8755D87-C3C2-444E-9220-3A57B1C24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3C464D7-FFFF-4F90-B2BC-85F9F25FB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0C2EBDC-E5D7-4DCE-B834-6ED86BCDF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8292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6E0E09E-AFD3-4F3C-BDAC-A1E2031A2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381276B-C306-4251-BD4B-E82C9EAC6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DFF16F-46B6-4D2D-8C1A-F8C7D9A5E6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047DB-CAA6-4E09-B565-2EBEB591EB8D}" type="datetimeFigureOut">
              <a:rPr lang="zh-TW" altLang="en-US" smtClean="0"/>
              <a:t>2019/6/5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1C478AA-EAF2-42CB-AA88-3C730C9AF9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049952B-5EFC-48CD-AA13-432C3557F7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5D8B00-C8AF-4E17-B75E-0CF89648A4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9067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一張含有 室外, 建築物, 草, 天空 的圖片&#10;&#10;自動產生的描述">
            <a:extLst>
              <a:ext uri="{FF2B5EF4-FFF2-40B4-BE49-F238E27FC236}">
                <a16:creationId xmlns:a16="http://schemas.microsoft.com/office/drawing/2014/main" id="{33E94FC4-65FB-4B70-9B06-E69F57BDD5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6EEA5BF-5CDC-44E4-9ACA-39C7E4A64E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latin typeface="Microsoft GothicNeo" panose="020B0500000101010101" pitchFamily="34" charset="-127"/>
                <a:ea typeface="Microsoft GothicNeo" panose="020B0500000101010101" pitchFamily="34" charset="-127"/>
                <a:cs typeface="Microsoft GothicNeo" panose="020B0500000101010101" pitchFamily="34" charset="-127"/>
              </a:rPr>
              <a:t>物聯網感測網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22DA3AF-2094-43DF-BBBE-C0E67C6CBB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US" altLang="zh-TW" sz="2000" dirty="0" err="1">
                <a:latin typeface="Microsoft GothicNeo" panose="020B0500000101010101" pitchFamily="34" charset="-127"/>
                <a:ea typeface="Microsoft GothicNeo" panose="020B0500000101010101" pitchFamily="34" charset="-127"/>
                <a:cs typeface="Microsoft GothicNeo" panose="020B0500000101010101" pitchFamily="34" charset="-127"/>
              </a:rPr>
              <a:t>Team:HASHA</a:t>
            </a:r>
            <a:endParaRPr lang="zh-TW" altLang="en-US" sz="2000" dirty="0">
              <a:latin typeface="Microsoft GothicNeo" panose="020B0500000101010101" pitchFamily="34" charset="-127"/>
              <a:ea typeface="Microsoft GothicNeo" panose="020B0500000101010101" pitchFamily="34" charset="-127"/>
              <a:cs typeface="Microsoft GothicNeo" panose="020B0500000101010101" pitchFamily="34" charset="-127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7893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678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89AE14E5-DE54-466D-8431-3189B00C4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0201" y="643467"/>
            <a:ext cx="7631597" cy="5571066"/>
          </a:xfrm>
          <a:prstGeom prst="rect">
            <a:avLst/>
          </a:prstGeom>
        </p:spPr>
      </p:pic>
      <p:sp>
        <p:nvSpPr>
          <p:cNvPr id="8" name="流程圖: 合併 7">
            <a:extLst>
              <a:ext uri="{FF2B5EF4-FFF2-40B4-BE49-F238E27FC236}">
                <a16:creationId xmlns:a16="http://schemas.microsoft.com/office/drawing/2014/main" id="{85EE891D-5396-4FFE-8644-15683E56FF40}"/>
              </a:ext>
            </a:extLst>
          </p:cNvPr>
          <p:cNvSpPr/>
          <p:nvPr/>
        </p:nvSpPr>
        <p:spPr>
          <a:xfrm>
            <a:off x="6095999" y="2743200"/>
            <a:ext cx="410678" cy="981776"/>
          </a:xfrm>
          <a:prstGeom prst="flowChartMerg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9756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A52DB09-21E7-4F9B-8759-E4CB09190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756638"/>
            <a:ext cx="11139854" cy="930447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zh-TW" sz="1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IOT</a:t>
            </a:r>
            <a:r>
              <a:rPr lang="zh-TW" altLang="en-US" sz="1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主機</a:t>
            </a:r>
            <a:r>
              <a:rPr lang="en-US" altLang="zh-TW" sz="1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:</a:t>
            </a:r>
            <a:br>
              <a:rPr lang="en-US" altLang="zh-TW" sz="1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altLang="zh-TW" sz="1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Raspberry pi</a:t>
            </a:r>
          </a:p>
        </p:txBody>
      </p:sp>
      <p:pic>
        <p:nvPicPr>
          <p:cNvPr id="7" name="圖片 3">
            <a:extLst>
              <a:ext uri="{FF2B5EF4-FFF2-40B4-BE49-F238E27FC236}">
                <a16:creationId xmlns:a16="http://schemas.microsoft.com/office/drawing/2014/main" id="{54EC4CF3-15D3-4EE1-94B8-4773959EAC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5297" y="307731"/>
            <a:ext cx="6246307" cy="3997637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115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C3E641-CEB8-4504-B93E-7BDCCE7D6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目前使用</a:t>
            </a:r>
            <a:r>
              <a:rPr lang="en-US" altLang="zh-TW" dirty="0"/>
              <a:t>sensor</a:t>
            </a:r>
            <a:endParaRPr lang="zh-TW" altLang="en-US" dirty="0"/>
          </a:p>
        </p:txBody>
      </p:sp>
      <p:graphicFrame>
        <p:nvGraphicFramePr>
          <p:cNvPr id="7" name="內容版面配置區 6">
            <a:extLst>
              <a:ext uri="{FF2B5EF4-FFF2-40B4-BE49-F238E27FC236}">
                <a16:creationId xmlns:a16="http://schemas.microsoft.com/office/drawing/2014/main" id="{6F7B03EC-0565-4273-99CC-5500380031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972802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91174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76473E2-5730-4F2A-ADFF-96E761909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zh-TW" altLang="en-US" sz="3200" dirty="0">
                <a:solidFill>
                  <a:srgbClr val="FFFFFF"/>
                </a:solidFill>
              </a:rPr>
              <a:t>實作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931AAC-E632-4E00-A1ED-732E6F7EEE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951" y="3355130"/>
            <a:ext cx="3342509" cy="2427333"/>
          </a:xfrm>
          <a:solidFill>
            <a:schemeClr val="tx1">
              <a:alpha val="56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dirty="0">
                <a:solidFill>
                  <a:schemeClr val="bg1"/>
                </a:solidFill>
              </a:rPr>
              <a:t>物聯網端</a:t>
            </a:r>
            <a:r>
              <a:rPr lang="en-US" altLang="zh-TW" sz="2000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bg1"/>
                </a:solidFill>
              </a:rPr>
              <a:t>1.Arduino</a:t>
            </a:r>
            <a:r>
              <a:rPr lang="zh-TW" altLang="en-US" sz="2000" dirty="0">
                <a:solidFill>
                  <a:schemeClr val="bg1"/>
                </a:solidFill>
              </a:rPr>
              <a:t>簡單的連接</a:t>
            </a:r>
            <a:r>
              <a:rPr lang="en-US" altLang="zh-TW" sz="2000" dirty="0">
                <a:solidFill>
                  <a:schemeClr val="bg1"/>
                </a:solidFill>
              </a:rPr>
              <a:t>sensor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chemeClr val="bg1"/>
                </a:solidFill>
              </a:rPr>
              <a:t>2.</a:t>
            </a:r>
            <a:r>
              <a:rPr lang="zh-TW" altLang="en-US" sz="2000" dirty="0">
                <a:solidFill>
                  <a:schemeClr val="bg1"/>
                </a:solidFill>
              </a:rPr>
              <a:t>透過</a:t>
            </a:r>
            <a:r>
              <a:rPr lang="en-US" altLang="zh-TW" sz="2000" dirty="0">
                <a:solidFill>
                  <a:schemeClr val="bg1"/>
                </a:solidFill>
              </a:rPr>
              <a:t>serial</a:t>
            </a:r>
            <a:r>
              <a:rPr lang="zh-TW" altLang="en-US" sz="2000" dirty="0">
                <a:solidFill>
                  <a:schemeClr val="bg1"/>
                </a:solidFill>
              </a:rPr>
              <a:t> </a:t>
            </a:r>
            <a:r>
              <a:rPr lang="en-US" altLang="zh-TW" sz="2000" dirty="0">
                <a:solidFill>
                  <a:schemeClr val="bg1"/>
                </a:solidFill>
              </a:rPr>
              <a:t>port</a:t>
            </a:r>
            <a:r>
              <a:rPr lang="zh-TW" altLang="en-US" sz="2000" dirty="0">
                <a:solidFill>
                  <a:schemeClr val="bg1"/>
                </a:solidFill>
              </a:rPr>
              <a:t> 傳到樹莓派</a:t>
            </a:r>
            <a:endParaRPr lang="en-US" altLang="zh-TW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TW" sz="2000" dirty="0">
                <a:solidFill>
                  <a:schemeClr val="bg1"/>
                </a:solidFill>
              </a:rPr>
              <a:t>3.</a:t>
            </a:r>
            <a:r>
              <a:rPr lang="zh-TW" altLang="en-US" sz="2000" dirty="0">
                <a:solidFill>
                  <a:schemeClr val="bg1"/>
                </a:solidFill>
              </a:rPr>
              <a:t>樹莓派上傳至資料庫</a:t>
            </a:r>
            <a:r>
              <a:rPr lang="en-US" altLang="zh-TW" sz="2000" dirty="0">
                <a:solidFill>
                  <a:schemeClr val="bg1"/>
                </a:solidFill>
              </a:rPr>
              <a:t>(MongoDB)</a:t>
            </a:r>
          </a:p>
          <a:p>
            <a:endParaRPr lang="en-US" altLang="zh-TW" sz="1600" dirty="0"/>
          </a:p>
          <a:p>
            <a:endParaRPr lang="zh-TW" altLang="en-US" sz="1600" dirty="0"/>
          </a:p>
        </p:txBody>
      </p:sp>
      <p:pic>
        <p:nvPicPr>
          <p:cNvPr id="5" name="圖片 4" descr="一張含有 螢幕擷取畫面 的圖片&#10;&#10;自動產生的描述">
            <a:extLst>
              <a:ext uri="{FF2B5EF4-FFF2-40B4-BE49-F238E27FC236}">
                <a16:creationId xmlns:a16="http://schemas.microsoft.com/office/drawing/2014/main" id="{FCD70186-1644-45EF-BD25-0C2BBD115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102" y="1244586"/>
            <a:ext cx="6903723" cy="4245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13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64B38B46-D678-40B5-82B2-7CCDE747E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756638"/>
            <a:ext cx="11139854" cy="930447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zh-TW" sz="3800" dirty="0">
                <a:solidFill>
                  <a:srgbClr val="FFFFFF"/>
                </a:solidFill>
              </a:rPr>
              <a:t>W</a:t>
            </a:r>
            <a:r>
              <a:rPr lang="en-US" altLang="zh-TW" sz="3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ise </a:t>
            </a:r>
            <a:r>
              <a:rPr lang="en-US" altLang="zh-TW" sz="3800" dirty="0" err="1">
                <a:solidFill>
                  <a:srgbClr val="FFFFFF"/>
                </a:solidFill>
              </a:rPr>
              <a:t>Paas</a:t>
            </a:r>
            <a:r>
              <a:rPr lang="zh-TW" altLang="en-US" sz="3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平台運用</a:t>
            </a:r>
          </a:p>
        </p:txBody>
      </p:sp>
      <p:pic>
        <p:nvPicPr>
          <p:cNvPr id="3074" name="Picture 2" descr="ãplatformãçåçæå°çµæ">
            <a:extLst>
              <a:ext uri="{FF2B5EF4-FFF2-40B4-BE49-F238E27FC236}">
                <a16:creationId xmlns:a16="http://schemas.microsoft.com/office/drawing/2014/main" id="{C40C21B4-979C-4362-9327-14251917C2B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83025" y="307731"/>
            <a:ext cx="4970851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77" name="Straight Connector 13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2110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9CECC18-1423-40AD-B0AE-ACF94A556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透過</a:t>
            </a:r>
            <a:r>
              <a:rPr lang="en-US" altLang="zh-TW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CF(cloud foundry)</a:t>
            </a:r>
            <a:r>
              <a:rPr lang="zh-TW" alt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上傳</a:t>
            </a:r>
            <a:r>
              <a:rPr lang="en-US" altLang="zh-TW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application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9FCA7023-9475-4200-ABAC-0C7D251E2C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8294" t="14316" r="617" b="5409"/>
          <a:stretch/>
        </p:blipFill>
        <p:spPr>
          <a:xfrm>
            <a:off x="5186079" y="321177"/>
            <a:ext cx="6750783" cy="3759199"/>
          </a:xfrm>
          <a:prstGeom prst="rect">
            <a:avLst/>
          </a:prstGeom>
        </p:spPr>
      </p:pic>
      <p:cxnSp>
        <p:nvCxnSpPr>
          <p:cNvPr id="6" name="直線單箭頭接點 5">
            <a:extLst>
              <a:ext uri="{FF2B5EF4-FFF2-40B4-BE49-F238E27FC236}">
                <a16:creationId xmlns:a16="http://schemas.microsoft.com/office/drawing/2014/main" id="{081789E5-14EA-4299-B80F-97ACF48E305A}"/>
              </a:ext>
            </a:extLst>
          </p:cNvPr>
          <p:cNvCxnSpPr>
            <a:cxnSpLocks/>
          </p:cNvCxnSpPr>
          <p:nvPr/>
        </p:nvCxnSpPr>
        <p:spPr>
          <a:xfrm flipH="1" flipV="1">
            <a:off x="5852161" y="3627603"/>
            <a:ext cx="360834" cy="11793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標題 1">
            <a:extLst>
              <a:ext uri="{FF2B5EF4-FFF2-40B4-BE49-F238E27FC236}">
                <a16:creationId xmlns:a16="http://schemas.microsoft.com/office/drawing/2014/main" id="{13E4E78F-8A0C-4050-ACC7-B4B972B018D7}"/>
              </a:ext>
            </a:extLst>
          </p:cNvPr>
          <p:cNvSpPr txBox="1">
            <a:spLocks/>
          </p:cNvSpPr>
          <p:nvPr/>
        </p:nvSpPr>
        <p:spPr>
          <a:xfrm>
            <a:off x="814047" y="4039575"/>
            <a:ext cx="3517790" cy="10303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altLang="zh-TW" sz="2000" dirty="0">
              <a:solidFill>
                <a:srgbClr val="FFFFFF"/>
              </a:solidFill>
            </a:endParaRPr>
          </a:p>
        </p:txBody>
      </p:sp>
      <p:pic>
        <p:nvPicPr>
          <p:cNvPr id="5" name="圖片 4" descr="一張含有 螢幕擷取畫面 的圖片&#10;&#10;自動產生的描述">
            <a:extLst>
              <a:ext uri="{FF2B5EF4-FFF2-40B4-BE49-F238E27FC236}">
                <a16:creationId xmlns:a16="http://schemas.microsoft.com/office/drawing/2014/main" id="{EB3A54B7-0FD6-4235-A58A-F408F145A4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" b="53617"/>
          <a:stretch/>
        </p:blipFill>
        <p:spPr>
          <a:xfrm>
            <a:off x="6138529" y="4554741"/>
            <a:ext cx="5872799" cy="1775808"/>
          </a:xfrm>
          <a:prstGeom prst="rect">
            <a:avLst/>
          </a:prstGeom>
        </p:spPr>
      </p:pic>
      <p:pic>
        <p:nvPicPr>
          <p:cNvPr id="14" name="圖片 13" descr="一張含有 螢幕擷取畫面 的圖片&#10;&#10;自動產生的描述">
            <a:extLst>
              <a:ext uri="{FF2B5EF4-FFF2-40B4-BE49-F238E27FC236}">
                <a16:creationId xmlns:a16="http://schemas.microsoft.com/office/drawing/2014/main" id="{E8570A99-7DD4-4DF7-AF26-15634F939CF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86" t="1" r="69499" b="97208"/>
          <a:stretch/>
        </p:blipFill>
        <p:spPr>
          <a:xfrm>
            <a:off x="6290692" y="3481825"/>
            <a:ext cx="6312252" cy="68285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7" name="橢圓 6">
            <a:extLst>
              <a:ext uri="{FF2B5EF4-FFF2-40B4-BE49-F238E27FC236}">
                <a16:creationId xmlns:a16="http://schemas.microsoft.com/office/drawing/2014/main" id="{77C5C914-C18E-456D-AB55-7003367C8123}"/>
              </a:ext>
            </a:extLst>
          </p:cNvPr>
          <p:cNvSpPr/>
          <p:nvPr/>
        </p:nvSpPr>
        <p:spPr>
          <a:xfrm>
            <a:off x="6816436" y="4539695"/>
            <a:ext cx="1138844" cy="1668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0" name="直線單箭頭接點 9">
            <a:extLst>
              <a:ext uri="{FF2B5EF4-FFF2-40B4-BE49-F238E27FC236}">
                <a16:creationId xmlns:a16="http://schemas.microsoft.com/office/drawing/2014/main" id="{E976E972-DCAB-47B1-81E7-23F044A30591}"/>
              </a:ext>
            </a:extLst>
          </p:cNvPr>
          <p:cNvCxnSpPr>
            <a:cxnSpLocks/>
            <a:stCxn id="7" idx="0"/>
            <a:endCxn id="14" idx="2"/>
          </p:cNvCxnSpPr>
          <p:nvPr/>
        </p:nvCxnSpPr>
        <p:spPr>
          <a:xfrm flipV="1">
            <a:off x="7385858" y="4164676"/>
            <a:ext cx="2060960" cy="37501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326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5C057FA-75D6-4ED8-B57A-4F41BFF80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altLang="zh-TW" sz="2800">
                <a:solidFill>
                  <a:schemeClr val="bg1"/>
                </a:solidFill>
              </a:rPr>
              <a:t>IOT</a:t>
            </a:r>
            <a:r>
              <a:rPr lang="zh-TW" altLang="en-US" sz="2800">
                <a:solidFill>
                  <a:schemeClr val="bg1"/>
                </a:solidFill>
              </a:rPr>
              <a:t>串接</a:t>
            </a:r>
            <a:r>
              <a:rPr lang="en-US" altLang="zh-TW" sz="2800">
                <a:solidFill>
                  <a:schemeClr val="bg1"/>
                </a:solidFill>
              </a:rPr>
              <a:t>MongoDB</a:t>
            </a:r>
            <a:endParaRPr lang="zh-TW" altLang="en-US" sz="2800">
              <a:solidFill>
                <a:schemeClr val="bg1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F9D539-9C8B-4089-A9F7-691B45BC4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zh-TW" altLang="en-US" sz="2000">
                <a:solidFill>
                  <a:schemeClr val="bg1"/>
                </a:solidFill>
              </a:rPr>
              <a:t>用樹梅派透過</a:t>
            </a:r>
            <a:r>
              <a:rPr lang="en-US" altLang="zh-TW" sz="2000">
                <a:solidFill>
                  <a:schemeClr val="bg1"/>
                </a:solidFill>
              </a:rPr>
              <a:t>Restful api</a:t>
            </a:r>
            <a:r>
              <a:rPr lang="zh-TW" altLang="en-US" sz="2000">
                <a:solidFill>
                  <a:schemeClr val="bg1"/>
                </a:solidFill>
              </a:rPr>
              <a:t>將資料上傳至</a:t>
            </a:r>
            <a:r>
              <a:rPr lang="en-US" altLang="zh-TW" sz="2000">
                <a:solidFill>
                  <a:schemeClr val="bg1"/>
                </a:solidFill>
              </a:rPr>
              <a:t>Mongo</a:t>
            </a:r>
          </a:p>
          <a:p>
            <a:r>
              <a:rPr lang="zh-TW" altLang="en-US" sz="2000">
                <a:solidFill>
                  <a:schemeClr val="bg1"/>
                </a:solidFill>
              </a:rPr>
              <a:t>先將資料存到</a:t>
            </a:r>
            <a:r>
              <a:rPr lang="en-US" altLang="zh-TW" sz="2000">
                <a:solidFill>
                  <a:schemeClr val="bg1"/>
                </a:solidFill>
              </a:rPr>
              <a:t>MongoDB</a:t>
            </a:r>
            <a:r>
              <a:rPr lang="zh-TW" altLang="en-US" sz="2000">
                <a:solidFill>
                  <a:schemeClr val="bg1"/>
                </a:solidFill>
              </a:rPr>
              <a:t>，並分成三個</a:t>
            </a:r>
            <a:r>
              <a:rPr lang="en-US" altLang="zh-TW" sz="2000">
                <a:solidFill>
                  <a:schemeClr val="bg1"/>
                </a:solidFill>
              </a:rPr>
              <a:t>collection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3D8CE34-FD48-4CF5-8401-1B5C0293C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481149"/>
            <a:ext cx="6250769" cy="3734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372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BA8BC0C8-4C6F-4604-89AA-BE687CEE5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756638"/>
            <a:ext cx="11139854" cy="930447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3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在</a:t>
            </a:r>
            <a:r>
              <a:rPr lang="en-US" altLang="zh-TW" sz="3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WISE-PAAS</a:t>
            </a:r>
            <a:r>
              <a:rPr lang="zh-TW" altLang="en-US" sz="3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實踐友善介面</a:t>
            </a:r>
          </a:p>
        </p:txBody>
      </p:sp>
      <p:pic>
        <p:nvPicPr>
          <p:cNvPr id="1026" name="Picture 2" descr="ç¸éåç">
            <a:extLst>
              <a:ext uri="{FF2B5EF4-FFF2-40B4-BE49-F238E27FC236}">
                <a16:creationId xmlns:a16="http://schemas.microsoft.com/office/drawing/2014/main" id="{92F7F49F-706D-458F-B024-6B0BD71D3F5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42961" y="307731"/>
            <a:ext cx="7650979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5439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01A630B-1535-4001-B566-33A827103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</a:rPr>
              <a:t>實踐可視化介面</a:t>
            </a:r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1087D3D9-F3A2-419A-BCCB-F945E2FDF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solidFill>
                  <a:schemeClr val="bg1"/>
                </a:solidFill>
              </a:rPr>
              <a:t>目前使用表格呈現</a:t>
            </a:r>
            <a:endParaRPr lang="en-US" altLang="zh-TW" sz="2000" dirty="0">
              <a:solidFill>
                <a:schemeClr val="bg1"/>
              </a:solidFill>
            </a:endParaRPr>
          </a:p>
          <a:p>
            <a:r>
              <a:rPr lang="zh-TW" altLang="en-US" sz="2000" dirty="0">
                <a:solidFill>
                  <a:schemeClr val="bg1"/>
                </a:solidFill>
              </a:rPr>
              <a:t>未來希望使用折線圖呈現</a:t>
            </a:r>
          </a:p>
        </p:txBody>
      </p:sp>
      <p:pic>
        <p:nvPicPr>
          <p:cNvPr id="24" name="內容版面配置區 8" descr="一張含有 螢幕擷取畫面 的圖片&#10;&#10;自動產生的描述">
            <a:extLst>
              <a:ext uri="{FF2B5EF4-FFF2-40B4-BE49-F238E27FC236}">
                <a16:creationId xmlns:a16="http://schemas.microsoft.com/office/drawing/2014/main" id="{BDD4F9CB-2065-424E-ACFE-122FD74591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7164" y="699346"/>
            <a:ext cx="7514836" cy="535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8497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3">
            <a:extLst>
              <a:ext uri="{FF2B5EF4-FFF2-40B4-BE49-F238E27FC236}">
                <a16:creationId xmlns:a16="http://schemas.microsoft.com/office/drawing/2014/main" id="{0700D48D-C9AA-4000-A912-29A4FEA98A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5138" y="394887"/>
            <a:ext cx="5720862" cy="606822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6AF7FF1-F3EF-40FC-AD40-26BF915F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604" y="1053042"/>
            <a:ext cx="4458424" cy="30683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6000" dirty="0">
                <a:solidFill>
                  <a:srgbClr val="FFFFFF"/>
                </a:solidFill>
              </a:rPr>
              <a:t>透過</a:t>
            </a:r>
            <a:r>
              <a:rPr lang="en-US" altLang="zh-TW" sz="6000" dirty="0">
                <a:solidFill>
                  <a:srgbClr val="FFFFFF"/>
                </a:solidFill>
              </a:rPr>
              <a:t>Web Socket</a:t>
            </a:r>
            <a:r>
              <a:rPr lang="zh-TW" altLang="en-US" sz="6000" dirty="0">
                <a:solidFill>
                  <a:srgbClr val="FFFFFF"/>
                </a:solidFill>
              </a:rPr>
              <a:t>實踐聊天機器人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49A1276-4363-48AA-918E-BA5937780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8604" y="4292070"/>
            <a:ext cx="4458424" cy="151288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zh-TW" altLang="en-US" sz="2400" dirty="0">
                <a:solidFill>
                  <a:schemeClr val="bg1"/>
                </a:solidFill>
              </a:rPr>
              <a:t>設計聊天機器讓使用者可以簡單的操作獲取</a:t>
            </a:r>
            <a:r>
              <a:rPr lang="en-US" altLang="zh-TW" sz="2400" dirty="0">
                <a:solidFill>
                  <a:schemeClr val="bg1"/>
                </a:solidFill>
              </a:rPr>
              <a:t>IOT</a:t>
            </a:r>
            <a:r>
              <a:rPr lang="zh-TW" altLang="en-US" sz="2400" dirty="0">
                <a:solidFill>
                  <a:schemeClr val="bg1"/>
                </a:solidFill>
              </a:rPr>
              <a:t>資訊</a:t>
            </a:r>
          </a:p>
        </p:txBody>
      </p:sp>
      <p:pic>
        <p:nvPicPr>
          <p:cNvPr id="5" name="圖片 4" descr="一張含有 螢幕擷取畫面 的圖片&#10;&#10;自動產生的描述">
            <a:extLst>
              <a:ext uri="{FF2B5EF4-FFF2-40B4-BE49-F238E27FC236}">
                <a16:creationId xmlns:a16="http://schemas.microsoft.com/office/drawing/2014/main" id="{2DC0CB03-1950-4877-924C-7E8D8FB9B1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99" t="44626" r="34746" b="-607"/>
          <a:stretch/>
        </p:blipFill>
        <p:spPr>
          <a:xfrm>
            <a:off x="6479229" y="526000"/>
            <a:ext cx="5390093" cy="2377002"/>
          </a:xfrm>
          <a:prstGeom prst="rect">
            <a:avLst/>
          </a:prstGeom>
        </p:spPr>
      </p:pic>
      <p:cxnSp>
        <p:nvCxnSpPr>
          <p:cNvPr id="30" name="Straight Connector 25">
            <a:extLst>
              <a:ext uri="{FF2B5EF4-FFF2-40B4-BE49-F238E27FC236}">
                <a16:creationId xmlns:a16="http://schemas.microsoft.com/office/drawing/2014/main" id="{805E69BC-D844-4AB5-9E35-ED458EE29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9184178" y="1874520"/>
            <a:ext cx="0" cy="310896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312C673-8179-457E-AD2A-D1FAE4CC9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14009" y="4201833"/>
            <a:ext cx="3400425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圖片 6" descr="一張含有 螢幕擷取畫面 的圖片&#10;&#10;自動產生的描述">
            <a:extLst>
              <a:ext uri="{FF2B5EF4-FFF2-40B4-BE49-F238E27FC236}">
                <a16:creationId xmlns:a16="http://schemas.microsoft.com/office/drawing/2014/main" id="{11C75489-34BC-46E4-9B38-B4EDF633B1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11" r="49228"/>
          <a:stretch/>
        </p:blipFill>
        <p:spPr>
          <a:xfrm>
            <a:off x="7138685" y="3668306"/>
            <a:ext cx="4071180" cy="2794807"/>
          </a:xfrm>
          <a:prstGeom prst="rect">
            <a:avLst/>
          </a:prstGeom>
        </p:spPr>
      </p:pic>
      <p:sp>
        <p:nvSpPr>
          <p:cNvPr id="8" name="橢圓 7">
            <a:extLst>
              <a:ext uri="{FF2B5EF4-FFF2-40B4-BE49-F238E27FC236}">
                <a16:creationId xmlns:a16="http://schemas.microsoft.com/office/drawing/2014/main" id="{8C14C9FA-678C-43C4-8348-8EB9B94B4E92}"/>
              </a:ext>
            </a:extLst>
          </p:cNvPr>
          <p:cNvSpPr/>
          <p:nvPr/>
        </p:nvSpPr>
        <p:spPr>
          <a:xfrm>
            <a:off x="9257527" y="5266483"/>
            <a:ext cx="873760" cy="5384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5870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F2387961-CFEE-41A5-B41B-7B8C4C327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756638"/>
            <a:ext cx="11139854" cy="930447"/>
          </a:xfrm>
          <a:prstGeom prst="ellipse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zh-TW" altLang="en-US" sz="3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物聯網感測網</a:t>
            </a:r>
          </a:p>
        </p:txBody>
      </p:sp>
      <p:pic>
        <p:nvPicPr>
          <p:cNvPr id="2050" name="Picture 2" descr="ãç¶²è·¯ãçåçæå°çµæ">
            <a:extLst>
              <a:ext uri="{FF2B5EF4-FFF2-40B4-BE49-F238E27FC236}">
                <a16:creationId xmlns:a16="http://schemas.microsoft.com/office/drawing/2014/main" id="{E0CA02DD-620E-4392-9902-3BDC70357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61751" y="307731"/>
            <a:ext cx="7013398" cy="39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2239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3" name="Picture 4" descr="ãQAãçåçæå°çµæ">
            <a:extLst>
              <a:ext uri="{FF2B5EF4-FFF2-40B4-BE49-F238E27FC236}">
                <a16:creationId xmlns:a16="http://schemas.microsoft.com/office/drawing/2014/main" id="{AA182C86-112B-4F40-81DF-EB718CE8EE6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866309"/>
            <a:ext cx="10905066" cy="5125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33969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FA9CAA-AEF2-4E15-B1A2-5E285947C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Machine learning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EB0219-9C99-404A-A186-E2B8AACE66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1.</a:t>
            </a:r>
            <a:r>
              <a:rPr lang="zh-TW" altLang="en-US" dirty="0"/>
              <a:t>政府預測的</a:t>
            </a:r>
            <a:r>
              <a:rPr lang="en-US" altLang="zh-TW" dirty="0"/>
              <a:t>DATA</a:t>
            </a:r>
            <a:r>
              <a:rPr lang="zh-TW" altLang="en-US" dirty="0"/>
              <a:t>數據加上我們自己的</a:t>
            </a:r>
            <a:r>
              <a:rPr lang="en-US" altLang="zh-TW" dirty="0"/>
              <a:t>IOT</a:t>
            </a:r>
            <a:r>
              <a:rPr lang="zh-TW" altLang="en-US" dirty="0"/>
              <a:t>所蒐集的數據，訓練預測未來的數據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D7E5ED51-1642-415D-8952-5220BF831916}"/>
              </a:ext>
            </a:extLst>
          </p:cNvPr>
          <p:cNvSpPr/>
          <p:nvPr/>
        </p:nvSpPr>
        <p:spPr>
          <a:xfrm>
            <a:off x="1200647" y="2614778"/>
            <a:ext cx="2377440" cy="356218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政府</a:t>
            </a:r>
            <a:r>
              <a:rPr lang="en-US" altLang="zh-TW" dirty="0"/>
              <a:t>DATA</a:t>
            </a:r>
            <a:endParaRPr lang="zh-TW" altLang="en-US" dirty="0"/>
          </a:p>
        </p:txBody>
      </p:sp>
      <p:sp>
        <p:nvSpPr>
          <p:cNvPr id="5" name="橢圓 4">
            <a:extLst>
              <a:ext uri="{FF2B5EF4-FFF2-40B4-BE49-F238E27FC236}">
                <a16:creationId xmlns:a16="http://schemas.microsoft.com/office/drawing/2014/main" id="{BB5B6883-0330-4D35-962F-F7F20C00B956}"/>
              </a:ext>
            </a:extLst>
          </p:cNvPr>
          <p:cNvSpPr/>
          <p:nvPr/>
        </p:nvSpPr>
        <p:spPr>
          <a:xfrm>
            <a:off x="5022574" y="2658510"/>
            <a:ext cx="2146852" cy="347472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IOT</a:t>
            </a:r>
            <a:r>
              <a:rPr lang="zh-TW" altLang="en-US" dirty="0"/>
              <a:t> </a:t>
            </a:r>
            <a:r>
              <a:rPr lang="en-US" altLang="zh-TW" dirty="0"/>
              <a:t>DATA</a:t>
            </a:r>
            <a:endParaRPr lang="zh-TW" altLang="en-US" dirty="0"/>
          </a:p>
        </p:txBody>
      </p:sp>
      <p:sp>
        <p:nvSpPr>
          <p:cNvPr id="6" name="加號 5">
            <a:extLst>
              <a:ext uri="{FF2B5EF4-FFF2-40B4-BE49-F238E27FC236}">
                <a16:creationId xmlns:a16="http://schemas.microsoft.com/office/drawing/2014/main" id="{A5DDF854-20FB-440B-9424-1BF83D5894CD}"/>
              </a:ext>
            </a:extLst>
          </p:cNvPr>
          <p:cNvSpPr/>
          <p:nvPr/>
        </p:nvSpPr>
        <p:spPr>
          <a:xfrm>
            <a:off x="3904090" y="3794759"/>
            <a:ext cx="985962" cy="1168842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等於 6">
            <a:extLst>
              <a:ext uri="{FF2B5EF4-FFF2-40B4-BE49-F238E27FC236}">
                <a16:creationId xmlns:a16="http://schemas.microsoft.com/office/drawing/2014/main" id="{623408A8-4DE5-4A2A-A4FA-0EDC13883273}"/>
              </a:ext>
            </a:extLst>
          </p:cNvPr>
          <p:cNvSpPr/>
          <p:nvPr/>
        </p:nvSpPr>
        <p:spPr>
          <a:xfrm>
            <a:off x="7413266" y="4047006"/>
            <a:ext cx="1916264" cy="697727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8" name="橢圓 7">
            <a:extLst>
              <a:ext uri="{FF2B5EF4-FFF2-40B4-BE49-F238E27FC236}">
                <a16:creationId xmlns:a16="http://schemas.microsoft.com/office/drawing/2014/main" id="{64469EC4-026C-4D4B-A240-B6830F936168}"/>
              </a:ext>
            </a:extLst>
          </p:cNvPr>
          <p:cNvSpPr/>
          <p:nvPr/>
        </p:nvSpPr>
        <p:spPr>
          <a:xfrm>
            <a:off x="9329530" y="2908975"/>
            <a:ext cx="1785068" cy="2973787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/>
              <a:t>預測</a:t>
            </a:r>
          </a:p>
        </p:txBody>
      </p:sp>
    </p:spTree>
    <p:extLst>
      <p:ext uri="{BB962C8B-B14F-4D97-AF65-F5344CB8AC3E}">
        <p14:creationId xmlns:p14="http://schemas.microsoft.com/office/powerpoint/2010/main" val="3403538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5F101D5-5D8C-4102-A7A7-0FE645A40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+mj-ea"/>
                <a:cs typeface="Microsoft GothicNeo" panose="020B0500000101010101" pitchFamily="34" charset="-127"/>
              </a:rPr>
              <a:t>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2F9703-CC40-470D-BF81-82A5EC018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+mn-ea"/>
                <a:cs typeface="Microsoft GothicNeo" panose="020B0500000101010101" pitchFamily="34" charset="-127"/>
              </a:rPr>
              <a:t>由於台灣的天氣站多設於定點因此容易造成資料採樣的</a:t>
            </a:r>
            <a:r>
              <a:rPr lang="zh-TW" altLang="en-US" sz="2000" dirty="0">
                <a:solidFill>
                  <a:srgbClr val="FFFF00"/>
                </a:solidFill>
                <a:latin typeface="+mn-ea"/>
                <a:cs typeface="Microsoft GothicNeo" panose="020B0500000101010101" pitchFamily="34" charset="-127"/>
              </a:rPr>
              <a:t>不準確</a:t>
            </a:r>
            <a:r>
              <a:rPr lang="zh-TW" altLang="en-US" sz="2000" dirty="0">
                <a:solidFill>
                  <a:schemeClr val="bg1"/>
                </a:solidFill>
                <a:latin typeface="+mn-ea"/>
                <a:cs typeface="Microsoft GothicNeo" panose="020B0500000101010101" pitchFamily="34" charset="-127"/>
              </a:rPr>
              <a:t>，我們由此為發想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E1EAE07-B923-4DA2-9502-CEEF4C6E7E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917" t="15556" r="27584" b="14370"/>
          <a:stretch/>
        </p:blipFill>
        <p:spPr>
          <a:xfrm>
            <a:off x="5369252" y="643467"/>
            <a:ext cx="6107791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7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02F3C71-C981-4614-98EA-D6C494F80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212C62F-DC50-49B0-878E-C3BAEA592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16" y="640263"/>
            <a:ext cx="6204984" cy="1344975"/>
          </a:xfrm>
        </p:spPr>
        <p:txBody>
          <a:bodyPr>
            <a:normAutofit/>
          </a:bodyPr>
          <a:lstStyle/>
          <a:p>
            <a:r>
              <a:rPr lang="zh-TW" altLang="en-US" sz="4000" dirty="0">
                <a:latin typeface="+mj-ea"/>
                <a:cs typeface="Microsoft GothicNeo" panose="020B0500000101010101" pitchFamily="34" charset="-127"/>
              </a:rPr>
              <a:t>範例</a:t>
            </a:r>
            <a:r>
              <a:rPr lang="en-US" altLang="zh-TW" sz="4000" dirty="0">
                <a:latin typeface="+mj-ea"/>
                <a:cs typeface="Microsoft GothicNeo" panose="020B0500000101010101" pitchFamily="34" charset="-127"/>
              </a:rPr>
              <a:t>:</a:t>
            </a:r>
            <a:r>
              <a:rPr lang="zh-TW" altLang="en-US" sz="4000" dirty="0">
                <a:latin typeface="+mj-ea"/>
                <a:cs typeface="Microsoft GothicNeo" panose="020B0500000101010101" pitchFamily="34" charset="-127"/>
              </a:rPr>
              <a:t>南勢角建案大火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46905A-318F-44C7-AF0D-5BCD0AA7C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515" y="2121762"/>
            <a:ext cx="6204984" cy="3626917"/>
          </a:xfrm>
        </p:spPr>
        <p:txBody>
          <a:bodyPr>
            <a:normAutofit/>
          </a:bodyPr>
          <a:lstStyle/>
          <a:p>
            <a:r>
              <a:rPr lang="en-US" altLang="zh-TW" sz="2400" dirty="0">
                <a:latin typeface="新細明體" panose="02020500000000000000" pitchFamily="18" charset="-120"/>
                <a:ea typeface="新細明體" panose="02020500000000000000" pitchFamily="18" charset="-120"/>
                <a:cs typeface="Microsoft GothicNeo" panose="020B0500000101010101" pitchFamily="34" charset="-127"/>
              </a:rPr>
              <a:t>“</a:t>
            </a:r>
            <a:r>
              <a:rPr lang="zh-TW" altLang="en-US" sz="2400" dirty="0">
                <a:latin typeface="新細明體" panose="02020500000000000000" pitchFamily="18" charset="-120"/>
                <a:ea typeface="新細明體" panose="02020500000000000000" pitchFamily="18" charset="-120"/>
                <a:cs typeface="Microsoft GothicNeo" panose="020B0500000101010101" pitchFamily="34" charset="-127"/>
              </a:rPr>
              <a:t>新北市中和景新街一處建案工地</a:t>
            </a:r>
            <a:r>
              <a:rPr lang="en-US" altLang="zh-TW" sz="2400" dirty="0">
                <a:latin typeface="新細明體" panose="02020500000000000000" pitchFamily="18" charset="-120"/>
                <a:ea typeface="新細明體" panose="02020500000000000000" pitchFamily="18" charset="-120"/>
                <a:cs typeface="Microsoft GothicNeo" panose="020B0500000101010101" pitchFamily="34" charset="-127"/>
              </a:rPr>
              <a:t>24</a:t>
            </a:r>
            <a:r>
              <a:rPr lang="zh-TW" altLang="en-US" sz="2400" dirty="0">
                <a:latin typeface="新細明體" panose="02020500000000000000" pitchFamily="18" charset="-120"/>
                <a:ea typeface="新細明體" panose="02020500000000000000" pitchFamily="18" charset="-120"/>
                <a:cs typeface="Microsoft GothicNeo" panose="020B0500000101010101" pitchFamily="34" charset="-127"/>
              </a:rPr>
              <a:t>日晚間</a:t>
            </a:r>
            <a:r>
              <a:rPr lang="en-US" altLang="zh-TW" sz="2400" dirty="0">
                <a:latin typeface="新細明體" panose="02020500000000000000" pitchFamily="18" charset="-120"/>
                <a:ea typeface="新細明體" panose="02020500000000000000" pitchFamily="18" charset="-120"/>
                <a:cs typeface="Microsoft GothicNeo" panose="020B0500000101010101" pitchFamily="34" charset="-127"/>
              </a:rPr>
              <a:t>6</a:t>
            </a:r>
            <a:r>
              <a:rPr lang="zh-TW" altLang="en-US" sz="2400" dirty="0">
                <a:latin typeface="新細明體" panose="02020500000000000000" pitchFamily="18" charset="-120"/>
                <a:ea typeface="新細明體" panose="02020500000000000000" pitchFamily="18" charset="-120"/>
                <a:cs typeface="Microsoft GothicNeo" panose="020B0500000101010101" pitchFamily="34" charset="-127"/>
              </a:rPr>
              <a:t>點多驚傳火警，當時放置在地下</a:t>
            </a:r>
            <a:r>
              <a:rPr lang="en-US" altLang="zh-TW" sz="2400" dirty="0">
                <a:latin typeface="新細明體" panose="02020500000000000000" pitchFamily="18" charset="-120"/>
                <a:ea typeface="新細明體" panose="02020500000000000000" pitchFamily="18" charset="-120"/>
                <a:cs typeface="Microsoft GothicNeo" panose="020B0500000101010101" pitchFamily="34" charset="-127"/>
              </a:rPr>
              <a:t>3</a:t>
            </a:r>
            <a:r>
              <a:rPr lang="zh-TW" altLang="en-US" sz="2400" dirty="0">
                <a:latin typeface="新細明體" panose="02020500000000000000" pitchFamily="18" charset="-120"/>
                <a:ea typeface="新細明體" panose="02020500000000000000" pitchFamily="18" charset="-120"/>
                <a:cs typeface="Microsoft GothicNeo" panose="020B0500000101010101" pitchFamily="34" charset="-127"/>
              </a:rPr>
              <a:t>樓的板模突然起火燃燒，濃濃黑煙竄上天際，嚇壞上下班的路過民眾，好在工人全數順利逃出，無人受困傷亡。</a:t>
            </a:r>
            <a:r>
              <a:rPr lang="en-US" altLang="zh-TW" sz="2400" dirty="0">
                <a:latin typeface="新細明體" panose="02020500000000000000" pitchFamily="18" charset="-120"/>
                <a:ea typeface="新細明體" panose="02020500000000000000" pitchFamily="18" charset="-120"/>
                <a:cs typeface="Microsoft GothicNeo" panose="020B0500000101010101" pitchFamily="34" charset="-127"/>
              </a:rPr>
              <a:t>”</a:t>
            </a:r>
            <a:endParaRPr lang="zh-TW" altLang="en-US" sz="2400" dirty="0">
              <a:latin typeface="新細明體" panose="02020500000000000000" pitchFamily="18" charset="-120"/>
              <a:ea typeface="新細明體" panose="02020500000000000000" pitchFamily="18" charset="-120"/>
              <a:cs typeface="Microsoft GothicNeo" panose="020B0500000101010101" pitchFamily="34" charset="-127"/>
            </a:endParaRPr>
          </a:p>
          <a:p>
            <a:r>
              <a:rPr lang="zh-TW" altLang="en-US" sz="2400" dirty="0">
                <a:latin typeface="新細明體" panose="02020500000000000000" pitchFamily="18" charset="-120"/>
                <a:ea typeface="新細明體" panose="02020500000000000000" pitchFamily="18" charset="-120"/>
                <a:cs typeface="Microsoft GothicNeo" panose="020B0500000101010101" pitchFamily="34" charset="-127"/>
              </a:rPr>
              <a:t>記者游承霖／新北報導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5B48B2C-72DA-4D83-854C-8E0C9049A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4818" y="306909"/>
            <a:ext cx="3571875" cy="2286000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B6B4FF4E-CE99-4388-8AF2-8F876B65A8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9883" y="2828925"/>
            <a:ext cx="2541745" cy="338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109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B9D04C3-74F6-4CE2-B775-579A8F2BC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altLang="zh-TW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AI</a:t>
            </a:r>
            <a:r>
              <a:rPr lang="zh-TW" alt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的引進</a:t>
            </a:r>
          </a:p>
        </p:txBody>
      </p:sp>
      <p:pic>
        <p:nvPicPr>
          <p:cNvPr id="7" name="圖片 3">
            <a:extLst>
              <a:ext uri="{FF2B5EF4-FFF2-40B4-BE49-F238E27FC236}">
                <a16:creationId xmlns:a16="http://schemas.microsoft.com/office/drawing/2014/main" id="{3D44E5C9-B600-4448-9A35-6A64311A87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2514995" y="307731"/>
            <a:ext cx="7106911" cy="3997637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112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D6EEA4-51EF-4796-BE5B-F3EB11F23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B3B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E4877CD-0BD5-419A-8210-B2FE1C37F8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6250"/>
          <a:stretch/>
        </p:blipFill>
        <p:spPr>
          <a:xfrm>
            <a:off x="20" y="-28877"/>
            <a:ext cx="12191980" cy="6858001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5C924C60-9D21-4BA2-BA7A-FD058F067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7" y="170896"/>
            <a:ext cx="10885364" cy="1590527"/>
          </a:xfrm>
        </p:spPr>
        <p:txBody>
          <a:bodyPr>
            <a:normAutofit/>
          </a:bodyPr>
          <a:lstStyle/>
          <a:p>
            <a:r>
              <a:rPr lang="zh-TW" altLang="en-US" sz="5700" dirty="0"/>
              <a:t>預警</a:t>
            </a:r>
            <a:r>
              <a:rPr lang="en-US" altLang="zh-TW" sz="5700" dirty="0"/>
              <a:t>:</a:t>
            </a:r>
            <a:endParaRPr lang="zh-TW" altLang="en-US" sz="5700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4207B0AB-CA5B-47D1-95E0-68D8EA2FDB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3744211"/>
              </p:ext>
            </p:extLst>
          </p:nvPr>
        </p:nvGraphicFramePr>
        <p:xfrm>
          <a:off x="991401" y="2165683"/>
          <a:ext cx="9731141" cy="39848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01906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ãfire wallpaperãçåçæå°çµæ">
            <a:extLst>
              <a:ext uri="{FF2B5EF4-FFF2-40B4-BE49-F238E27FC236}">
                <a16:creationId xmlns:a16="http://schemas.microsoft.com/office/drawing/2014/main" id="{3E3A7A6E-930A-4450-8CFD-25A6A2A478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B4147794-66B7-4CDE-BC75-BBDC48B2F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9481" y="0"/>
            <a:ext cx="7718119" cy="6858000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entury Schoolbook" panose="02040604050505020304"/>
              <a:ea typeface="+mn-ea"/>
              <a:cs typeface="+mn-cs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97172E75-8DEF-4060-AB30-0C0398088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308" y="2184933"/>
            <a:ext cx="2900722" cy="1828800"/>
          </a:xfrm>
          <a:solidFill>
            <a:schemeClr val="accent2">
              <a:alpha val="51000"/>
            </a:schemeClr>
          </a:solidFill>
        </p:spPr>
        <p:txBody>
          <a:bodyPr>
            <a:normAutofit/>
          </a:bodyPr>
          <a:lstStyle/>
          <a:p>
            <a:r>
              <a:rPr lang="zh-TW" altLang="en-US" sz="4800" dirty="0">
                <a:solidFill>
                  <a:schemeClr val="bg1"/>
                </a:solidFill>
              </a:rPr>
              <a:t>突發事件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1202E79-1236-4DF8-9921-F47A0B079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66CAF01C-B7FF-4C10-A3B9-1523E90F66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5960328"/>
              </p:ext>
            </p:extLst>
          </p:nvPr>
        </p:nvGraphicFramePr>
        <p:xfrm>
          <a:off x="4050889" y="2324100"/>
          <a:ext cx="6784259" cy="38750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44132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39113E-4FBD-43FC-A4D6-FDCF42B25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zh-TW" altLang="en-US"/>
              <a:t>我們的設計到底用處為何</a:t>
            </a:r>
            <a:r>
              <a:rPr lang="en-US" altLang="zh-TW"/>
              <a:t>?</a:t>
            </a:r>
            <a:endParaRPr lang="zh-TW" altLang="en-US"/>
          </a:p>
        </p:txBody>
      </p:sp>
      <p:sp>
        <p:nvSpPr>
          <p:cNvPr id="9" name="內容版面配置區 8">
            <a:extLst>
              <a:ext uri="{FF2B5EF4-FFF2-40B4-BE49-F238E27FC236}">
                <a16:creationId xmlns:a16="http://schemas.microsoft.com/office/drawing/2014/main" id="{11CC236A-5F73-4D71-A395-E088218517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zh-TW" altLang="en-US" sz="1800"/>
              <a:t>學校</a:t>
            </a:r>
            <a:r>
              <a:rPr lang="en-US" altLang="zh-TW" sz="1800"/>
              <a:t>:</a:t>
            </a:r>
          </a:p>
          <a:p>
            <a:pPr marL="0" indent="0">
              <a:buNone/>
            </a:pPr>
            <a:r>
              <a:rPr lang="en-US" altLang="zh-TW" sz="1800"/>
              <a:t>	</a:t>
            </a:r>
            <a:r>
              <a:rPr lang="zh-TW" altLang="en-US" sz="1800"/>
              <a:t>對於學生戶外運動可以有很好的預測</a:t>
            </a:r>
            <a:r>
              <a:rPr lang="en-US" altLang="zh-TW" sz="1800"/>
              <a:t>	</a:t>
            </a:r>
            <a:r>
              <a:rPr lang="zh-TW" altLang="en-US" sz="1800"/>
              <a:t>規劃與防護</a:t>
            </a:r>
            <a:endParaRPr lang="en-US" altLang="zh-TW" sz="1800"/>
          </a:p>
          <a:p>
            <a:r>
              <a:rPr lang="zh-TW" altLang="en-US" sz="1800"/>
              <a:t>公司</a:t>
            </a:r>
            <a:r>
              <a:rPr lang="en-US" altLang="zh-TW" sz="1800"/>
              <a:t>:</a:t>
            </a:r>
          </a:p>
          <a:p>
            <a:pPr marL="0" indent="0">
              <a:buNone/>
            </a:pPr>
            <a:r>
              <a:rPr lang="en-US" altLang="zh-TW" sz="1800"/>
              <a:t>	</a:t>
            </a:r>
            <a:r>
              <a:rPr lang="zh-TW" altLang="en-US" sz="1800"/>
              <a:t>對於員工的安全可以有很好的防護</a:t>
            </a:r>
            <a:r>
              <a:rPr lang="en-US" altLang="zh-TW" sz="1800"/>
              <a:t>(</a:t>
            </a:r>
            <a:r>
              <a:rPr lang="zh-TW" altLang="en-US" sz="1800"/>
              <a:t>業</a:t>
            </a:r>
            <a:r>
              <a:rPr lang="en-US" altLang="zh-TW" sz="1800"/>
              <a:t>	</a:t>
            </a:r>
            <a:r>
              <a:rPr lang="zh-TW" altLang="en-US" sz="1800"/>
              <a:t>務員或是在外工作的體力勞動</a:t>
            </a:r>
            <a:r>
              <a:rPr lang="en-US" altLang="zh-TW" sz="1800"/>
              <a:t>)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E629FDA5-BAD4-4D69-B994-7445E0B5F2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27" t="7244" r="37029" b="14533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76392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797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內容版面配置區 3" descr="一張含有 文字, 地圖 的圖片&#10;&#10;自動產生的描述">
            <a:extLst>
              <a:ext uri="{FF2B5EF4-FFF2-40B4-BE49-F238E27FC236}">
                <a16:creationId xmlns:a16="http://schemas.microsoft.com/office/drawing/2014/main" id="{20307F32-C871-4191-BC9F-9508EDF6B7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4433" y="643467"/>
            <a:ext cx="9363133" cy="5571066"/>
          </a:xfrm>
          <a:prstGeom prst="rect">
            <a:avLst/>
          </a:prstGeom>
        </p:spPr>
      </p:pic>
      <p:sp>
        <p:nvSpPr>
          <p:cNvPr id="5" name="流程圖: 合併 4">
            <a:extLst>
              <a:ext uri="{FF2B5EF4-FFF2-40B4-BE49-F238E27FC236}">
                <a16:creationId xmlns:a16="http://schemas.microsoft.com/office/drawing/2014/main" id="{EC4EE99D-F09B-4FE6-8E0D-62665BB118D3}"/>
              </a:ext>
            </a:extLst>
          </p:cNvPr>
          <p:cNvSpPr/>
          <p:nvPr/>
        </p:nvSpPr>
        <p:spPr>
          <a:xfrm>
            <a:off x="6095999" y="3532472"/>
            <a:ext cx="410678" cy="981776"/>
          </a:xfrm>
          <a:prstGeom prst="flowChartMerg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4418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407</Words>
  <Application>Microsoft Office PowerPoint</Application>
  <PresentationFormat>寬螢幕</PresentationFormat>
  <Paragraphs>61</Paragraphs>
  <Slides>21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8" baseType="lpstr">
      <vt:lpstr>Microsoft GothicNeo</vt:lpstr>
      <vt:lpstr>新細明體</vt:lpstr>
      <vt:lpstr>Arial</vt:lpstr>
      <vt:lpstr>Calibri</vt:lpstr>
      <vt:lpstr>Calibri Light</vt:lpstr>
      <vt:lpstr>Century Schoolbook</vt:lpstr>
      <vt:lpstr>Office 佈景主題</vt:lpstr>
      <vt:lpstr>物聯網感測網</vt:lpstr>
      <vt:lpstr>物聯網感測網</vt:lpstr>
      <vt:lpstr>動機</vt:lpstr>
      <vt:lpstr>範例:南勢角建案大火</vt:lpstr>
      <vt:lpstr>AI的引進</vt:lpstr>
      <vt:lpstr>預警:</vt:lpstr>
      <vt:lpstr>突發事件</vt:lpstr>
      <vt:lpstr>我們的設計到底用處為何?</vt:lpstr>
      <vt:lpstr>PowerPoint 簡報</vt:lpstr>
      <vt:lpstr>PowerPoint 簡報</vt:lpstr>
      <vt:lpstr>IOT主機: Raspberry pi</vt:lpstr>
      <vt:lpstr>目前使用sensor</vt:lpstr>
      <vt:lpstr>實作</vt:lpstr>
      <vt:lpstr>Wise Paas平台運用</vt:lpstr>
      <vt:lpstr>透過CF(cloud foundry)上傳application</vt:lpstr>
      <vt:lpstr>IOT串接MongoDB</vt:lpstr>
      <vt:lpstr>在WISE-PAAS實踐友善介面</vt:lpstr>
      <vt:lpstr>實踐可視化介面</vt:lpstr>
      <vt:lpstr>透過Web Socket實踐聊天機器人</vt:lpstr>
      <vt:lpstr>PowerPoint 簡報</vt:lpstr>
      <vt:lpstr>Machine 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物聯網感測網</dc:title>
  <dc:creator>炯豪 陳</dc:creator>
  <cp:lastModifiedBy>sm369257</cp:lastModifiedBy>
  <cp:revision>13</cp:revision>
  <dcterms:created xsi:type="dcterms:W3CDTF">2019-05-28T11:49:16Z</dcterms:created>
  <dcterms:modified xsi:type="dcterms:W3CDTF">2019-06-05T06:09:02Z</dcterms:modified>
</cp:coreProperties>
</file>